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036E-3B3D-42B7-99F3-13BAA7267F0E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47F9-6B7A-4A0D-9743-5B2E55F03A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036E-3B3D-42B7-99F3-13BAA7267F0E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47F9-6B7A-4A0D-9743-5B2E55F03A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036E-3B3D-42B7-99F3-13BAA7267F0E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47F9-6B7A-4A0D-9743-5B2E55F03A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036E-3B3D-42B7-99F3-13BAA7267F0E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47F9-6B7A-4A0D-9743-5B2E55F03A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036E-3B3D-42B7-99F3-13BAA7267F0E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47F9-6B7A-4A0D-9743-5B2E55F03A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036E-3B3D-42B7-99F3-13BAA7267F0E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47F9-6B7A-4A0D-9743-5B2E55F03A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036E-3B3D-42B7-99F3-13BAA7267F0E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47F9-6B7A-4A0D-9743-5B2E55F03A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036E-3B3D-42B7-99F3-13BAA7267F0E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47F9-6B7A-4A0D-9743-5B2E55F03A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036E-3B3D-42B7-99F3-13BAA7267F0E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47F9-6B7A-4A0D-9743-5B2E55F03A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036E-3B3D-42B7-99F3-13BAA7267F0E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47F9-6B7A-4A0D-9743-5B2E55F03A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036E-3B3D-42B7-99F3-13BAA7267F0E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47F9-6B7A-4A0D-9743-5B2E55F03A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E036E-3B3D-42B7-99F3-13BAA7267F0E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247F9-6B7A-4A0D-9743-5B2E55F03AD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859FB556-272A-4C14-AD62-EAD9D14DD2F7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43010" name="Прямоугольник 4"/>
          <p:cNvSpPr>
            <a:spLocks noChangeArrowheads="1"/>
          </p:cNvSpPr>
          <p:nvPr/>
        </p:nvSpPr>
        <p:spPr bwMode="auto">
          <a:xfrm>
            <a:off x="1669144" y="357189"/>
            <a:ext cx="7112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Национальный проект «Здоровье»</a:t>
            </a:r>
          </a:p>
        </p:txBody>
      </p:sp>
      <p:graphicFrame>
        <p:nvGraphicFramePr>
          <p:cNvPr id="43033" name="Group 25"/>
          <p:cNvGraphicFramePr>
            <a:graphicFrameLocks noGrp="1"/>
          </p:cNvGraphicFramePr>
          <p:nvPr/>
        </p:nvGraphicFramePr>
        <p:xfrm>
          <a:off x="145144" y="1357314"/>
          <a:ext cx="8853715" cy="5262563"/>
        </p:xfrm>
        <a:graphic>
          <a:graphicData uri="http://schemas.openxmlformats.org/drawingml/2006/table">
            <a:tbl>
              <a:tblPr/>
              <a:tblGrid>
                <a:gridCol w="2070705"/>
                <a:gridCol w="2211010"/>
                <a:gridCol w="2249714"/>
                <a:gridCol w="2322286"/>
              </a:tblGrid>
              <a:tr h="1492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показатели работы</a:t>
                      </a:r>
                    </a:p>
                  </a:txBody>
                  <a:tcPr marL="92891" marR="92891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Дополнительные выплаты первичному звену</a:t>
                      </a:r>
                    </a:p>
                  </a:txBody>
                  <a:tcPr marL="92891" marR="92891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Дополнительная диспансеризация работающих граждан</a:t>
                      </a:r>
                    </a:p>
                  </a:txBody>
                  <a:tcPr marL="92891" marR="92891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Диспансеризация детей сирот</a:t>
                      </a:r>
                    </a:p>
                  </a:txBody>
                  <a:tcPr marL="92891" marR="92891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5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выполнения плана</a:t>
                      </a:r>
                    </a:p>
                  </a:txBody>
                  <a:tcPr marL="92891" marR="92891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2891" marR="92891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2891" marR="92891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90%</a:t>
                      </a:r>
                    </a:p>
                  </a:txBody>
                  <a:tcPr marL="92891" marR="92891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5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финансирования</a:t>
                      </a:r>
                    </a:p>
                  </a:txBody>
                  <a:tcPr marL="92891" marR="92891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 млн. руб.</a:t>
                      </a:r>
                    </a:p>
                  </a:txBody>
                  <a:tcPr marL="92891" marR="92891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 млн.руб.</a:t>
                      </a:r>
                    </a:p>
                  </a:txBody>
                  <a:tcPr marL="92891" marR="92891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млн.руб.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891" marR="92891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ChOFOMS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КравченкоДА</dc:creator>
  <cp:lastModifiedBy>КравченкоДА</cp:lastModifiedBy>
  <cp:revision>1</cp:revision>
  <dcterms:created xsi:type="dcterms:W3CDTF">2013-03-14T04:22:13Z</dcterms:created>
  <dcterms:modified xsi:type="dcterms:W3CDTF">2013-03-14T04:22:47Z</dcterms:modified>
</cp:coreProperties>
</file>