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2" r:id="rId1"/>
  </p:sldMasterIdLst>
  <p:notesMasterIdLst>
    <p:notesMasterId r:id="rId12"/>
  </p:notesMasterIdLst>
  <p:handoutMasterIdLst>
    <p:handoutMasterId r:id="rId13"/>
  </p:handoutMasterIdLst>
  <p:sldIdLst>
    <p:sldId id="355" r:id="rId2"/>
    <p:sldId id="375" r:id="rId3"/>
    <p:sldId id="376" r:id="rId4"/>
    <p:sldId id="383" r:id="rId5"/>
    <p:sldId id="384" r:id="rId6"/>
    <p:sldId id="385" r:id="rId7"/>
    <p:sldId id="333" r:id="rId8"/>
    <p:sldId id="386" r:id="rId9"/>
    <p:sldId id="387" r:id="rId10"/>
    <p:sldId id="33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00"/>
    <a:srgbClr val="000000"/>
    <a:srgbClr val="FF0066"/>
    <a:srgbClr val="CC0000"/>
    <a:srgbClr val="FFFF00"/>
    <a:srgbClr val="993300"/>
    <a:srgbClr val="58421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9878" autoAdjust="0"/>
  </p:normalViewPr>
  <p:slideViewPr>
    <p:cSldViewPr snapToGrid="0">
      <p:cViewPr>
        <p:scale>
          <a:sx n="77" d="100"/>
          <a:sy n="77" d="100"/>
        </p:scale>
        <p:origin x="-95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0151C0-EEFA-4824-B89A-99AA31A2C29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F5A404-67AE-4690-9445-8AFCB1E89A8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Согласно ст. 6 Федерального закона от 21.11.2011 № 324-ФЗ «О бесплатной юридической помощи в Российской Федерации», бесплатная юридическая помощь оказывается в виде: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FEF08FC-08BD-4CD9-ABC1-AE5476912C22}" type="parTrans" cxnId="{4E1ABB1A-93B6-4C8A-B87A-47729E35FB9D}">
      <dgm:prSet/>
      <dgm:spPr/>
      <dgm:t>
        <a:bodyPr/>
        <a:lstStyle/>
        <a:p>
          <a:endParaRPr lang="ru-RU"/>
        </a:p>
      </dgm:t>
    </dgm:pt>
    <dgm:pt modelId="{80465175-98D5-4200-AFBF-B4F1CBA362C7}" type="sibTrans" cxnId="{4E1ABB1A-93B6-4C8A-B87A-47729E35FB9D}">
      <dgm:prSet/>
      <dgm:spPr/>
      <dgm:t>
        <a:bodyPr/>
        <a:lstStyle/>
        <a:p>
          <a:endParaRPr lang="ru-RU"/>
        </a:p>
      </dgm:t>
    </dgm:pt>
    <dgm:pt modelId="{24C5E003-F342-4C80-B0A6-1858BF13695B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правового консультирования в устной и письменной форме;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7FDFAEA-92F1-4F43-9C23-F5F33C0F84D8}" type="parTrans" cxnId="{7D21B319-D257-41C8-9426-C05CE9B6A91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C7911795-2EC8-4F73-9ABE-2C07E25F3C31}" type="sibTrans" cxnId="{7D21B319-D257-41C8-9426-C05CE9B6A916}">
      <dgm:prSet/>
      <dgm:spPr/>
      <dgm:t>
        <a:bodyPr/>
        <a:lstStyle/>
        <a:p>
          <a:endParaRPr lang="ru-RU"/>
        </a:p>
      </dgm:t>
    </dgm:pt>
    <dgm:pt modelId="{F878297B-9FF8-442E-925C-5B99E56FDD1F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составления заявлений, жалоб, ходатайств и других документов правового характера;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E51E9A9-35B0-4093-8F37-497EE846E1AA}" type="parTrans" cxnId="{0AE75A31-474D-4E4B-AF46-5E06F69E8C7B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234FE7A6-27AD-4E35-8AAA-F0268EA4C35F}" type="sibTrans" cxnId="{0AE75A31-474D-4E4B-AF46-5E06F69E8C7B}">
      <dgm:prSet/>
      <dgm:spPr/>
      <dgm:t>
        <a:bodyPr/>
        <a:lstStyle/>
        <a:p>
          <a:endParaRPr lang="ru-RU"/>
        </a:p>
      </dgm:t>
    </dgm:pt>
    <dgm:pt modelId="{BDA61D0A-FEEE-48D1-8467-98F14537AE06}">
      <dgm:prSet phldrT="[Текст]" custT="1"/>
      <dgm:spPr>
        <a:solidFill>
          <a:schemeClr val="bg1">
            <a:lumMod val="65000"/>
            <a:lumOff val="35000"/>
            <a:alpha val="90000"/>
          </a:schemeClr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бесплатная юридическая помощь может оказываться в иных не запрещенных законодательством Российской Федерации видах.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21A22BE-191C-407F-A227-27639F753777}" type="parTrans" cxnId="{ACDCF10B-3319-4130-BA38-3A4BDBA5A5FB}">
      <dgm:prSet/>
      <dgm:spPr/>
      <dgm:t>
        <a:bodyPr/>
        <a:lstStyle/>
        <a:p>
          <a:endParaRPr lang="ru-RU"/>
        </a:p>
      </dgm:t>
    </dgm:pt>
    <dgm:pt modelId="{D9998B93-8155-4481-BE3F-58503643DA41}" type="sibTrans" cxnId="{ACDCF10B-3319-4130-BA38-3A4BDBA5A5FB}">
      <dgm:prSet/>
      <dgm:spPr/>
      <dgm:t>
        <a:bodyPr/>
        <a:lstStyle/>
        <a:p>
          <a:endParaRPr lang="ru-RU"/>
        </a:p>
      </dgm:t>
    </dgm:pt>
    <dgm:pt modelId="{7E2DF47C-A95F-4A0F-A562-3B8F6CB0BB38}">
      <dgm:prSet phldrT="[Текст]"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представления интересов гражданина в судах, государственных и муниципальных органах, организациях в случаях и в порядке, которые установлены законодательством РФ.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12924D3-DB29-4DFE-AB6D-BF9CBF604924}" type="sibTrans" cxnId="{7D97AD07-A29E-4E18-9279-C37EE4E44004}">
      <dgm:prSet/>
      <dgm:spPr/>
      <dgm:t>
        <a:bodyPr/>
        <a:lstStyle/>
        <a:p>
          <a:endParaRPr lang="ru-RU"/>
        </a:p>
      </dgm:t>
    </dgm:pt>
    <dgm:pt modelId="{D81A52CD-E654-4C6F-BE66-F4714C1A85B6}" type="parTrans" cxnId="{7D97AD07-A29E-4E18-9279-C37EE4E44004}">
      <dgm:prSet/>
      <dgm:spPr/>
      <dgm:t>
        <a:bodyPr/>
        <a:lstStyle/>
        <a:p>
          <a:endParaRPr lang="ru-RU"/>
        </a:p>
      </dgm:t>
    </dgm:pt>
    <dgm:pt modelId="{84CB9B9C-2896-4E3E-B089-ACB5CBB1B7D7}" type="pres">
      <dgm:prSet presAssocID="{BA0151C0-EEFA-4824-B89A-99AA31A2C2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BA04D1-0BE8-4D77-8164-61D866F78CDD}" type="pres">
      <dgm:prSet presAssocID="{BDF5A404-67AE-4690-9445-8AFCB1E89A8F}" presName="hierRoot1" presStyleCnt="0"/>
      <dgm:spPr/>
    </dgm:pt>
    <dgm:pt modelId="{3474DF82-0612-4559-94D9-349EADFA34ED}" type="pres">
      <dgm:prSet presAssocID="{BDF5A404-67AE-4690-9445-8AFCB1E89A8F}" presName="composite" presStyleCnt="0"/>
      <dgm:spPr/>
    </dgm:pt>
    <dgm:pt modelId="{D9493F5C-CB31-40FE-A872-0B872E02A840}" type="pres">
      <dgm:prSet presAssocID="{BDF5A404-67AE-4690-9445-8AFCB1E89A8F}" presName="background" presStyleLbl="node0" presStyleIdx="0" presStyleCnt="1"/>
      <dgm:spPr/>
    </dgm:pt>
    <dgm:pt modelId="{2A0E9D69-1697-4648-8B92-8F9D79915AE3}" type="pres">
      <dgm:prSet presAssocID="{BDF5A404-67AE-4690-9445-8AFCB1E89A8F}" presName="text" presStyleLbl="fgAcc0" presStyleIdx="0" presStyleCnt="1" custScaleX="205953" custScaleY="142458" custLinFactNeighborX="1938" custLinFactNeighborY="-569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9C8E1D-E306-429E-9F35-58435EAFE150}" type="pres">
      <dgm:prSet presAssocID="{BDF5A404-67AE-4690-9445-8AFCB1E89A8F}" presName="hierChild2" presStyleCnt="0"/>
      <dgm:spPr/>
    </dgm:pt>
    <dgm:pt modelId="{0B3B357E-0811-4D3F-9A15-ECA8914C9220}" type="pres">
      <dgm:prSet presAssocID="{27FDFAEA-92F1-4F43-9C23-F5F33C0F84D8}" presName="Name10" presStyleLbl="parChTrans1D2" presStyleIdx="0" presStyleCnt="4"/>
      <dgm:spPr/>
    </dgm:pt>
    <dgm:pt modelId="{DDB794CB-ED7C-4050-82D6-69827EA90120}" type="pres">
      <dgm:prSet presAssocID="{24C5E003-F342-4C80-B0A6-1858BF13695B}" presName="hierRoot2" presStyleCnt="0"/>
      <dgm:spPr/>
    </dgm:pt>
    <dgm:pt modelId="{3BB737A6-65A0-43F9-A709-F04E0509563A}" type="pres">
      <dgm:prSet presAssocID="{24C5E003-F342-4C80-B0A6-1858BF13695B}" presName="composite2" presStyleCnt="0"/>
      <dgm:spPr/>
    </dgm:pt>
    <dgm:pt modelId="{BDE38218-3E62-45C3-890D-64C1A288EE89}" type="pres">
      <dgm:prSet presAssocID="{24C5E003-F342-4C80-B0A6-1858BF13695B}" presName="background2" presStyleLbl="node2" presStyleIdx="0" presStyleCnt="4"/>
      <dgm:spPr/>
    </dgm:pt>
    <dgm:pt modelId="{B243B57A-9EBB-44CD-9B56-B2E29EB02CC1}" type="pres">
      <dgm:prSet presAssocID="{24C5E003-F342-4C80-B0A6-1858BF13695B}" presName="text2" presStyleLbl="fgAcc2" presStyleIdx="0" presStyleCnt="4" custScaleY="2812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96550F-EE56-44B6-BB5F-0E3E4B4E3F82}" type="pres">
      <dgm:prSet presAssocID="{24C5E003-F342-4C80-B0A6-1858BF13695B}" presName="hierChild3" presStyleCnt="0"/>
      <dgm:spPr/>
    </dgm:pt>
    <dgm:pt modelId="{02ED247A-D76B-4B4E-8570-3BE1537D0493}" type="pres">
      <dgm:prSet presAssocID="{9E51E9A9-35B0-4093-8F37-497EE846E1AA}" presName="Name10" presStyleLbl="parChTrans1D2" presStyleIdx="1" presStyleCnt="4"/>
      <dgm:spPr/>
    </dgm:pt>
    <dgm:pt modelId="{9FA3181A-947B-4C31-8DAF-8CE825DA921C}" type="pres">
      <dgm:prSet presAssocID="{F878297B-9FF8-442E-925C-5B99E56FDD1F}" presName="hierRoot2" presStyleCnt="0"/>
      <dgm:spPr/>
    </dgm:pt>
    <dgm:pt modelId="{0566FBE8-BF08-4F0F-8483-F6DCA8733FF8}" type="pres">
      <dgm:prSet presAssocID="{F878297B-9FF8-442E-925C-5B99E56FDD1F}" presName="composite2" presStyleCnt="0"/>
      <dgm:spPr/>
    </dgm:pt>
    <dgm:pt modelId="{66D26FBE-50E3-4BC6-B57F-701BE83F69C3}" type="pres">
      <dgm:prSet presAssocID="{F878297B-9FF8-442E-925C-5B99E56FDD1F}" presName="background2" presStyleLbl="node2" presStyleIdx="1" presStyleCnt="4"/>
      <dgm:spPr/>
    </dgm:pt>
    <dgm:pt modelId="{917B6F81-19BD-412A-9E6A-A5D638DF04A9}" type="pres">
      <dgm:prSet presAssocID="{F878297B-9FF8-442E-925C-5B99E56FDD1F}" presName="text2" presStyleLbl="fgAcc2" presStyleIdx="1" presStyleCnt="4" custScaleY="2813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42D205-1342-45B1-8726-7030A50F715D}" type="pres">
      <dgm:prSet presAssocID="{F878297B-9FF8-442E-925C-5B99E56FDD1F}" presName="hierChild3" presStyleCnt="0"/>
      <dgm:spPr/>
    </dgm:pt>
    <dgm:pt modelId="{A885F9A1-589B-462D-8455-40B02118AA09}" type="pres">
      <dgm:prSet presAssocID="{D81A52CD-E654-4C6F-BE66-F4714C1A85B6}" presName="Name10" presStyleLbl="parChTrans1D2" presStyleIdx="2" presStyleCnt="4"/>
      <dgm:spPr/>
    </dgm:pt>
    <dgm:pt modelId="{7F418BE5-BE07-4E4A-96EE-7A26531397B3}" type="pres">
      <dgm:prSet presAssocID="{7E2DF47C-A95F-4A0F-A562-3B8F6CB0BB38}" presName="hierRoot2" presStyleCnt="0"/>
      <dgm:spPr/>
    </dgm:pt>
    <dgm:pt modelId="{A32A7943-F114-4F9F-A75E-BDA824FEAE02}" type="pres">
      <dgm:prSet presAssocID="{7E2DF47C-A95F-4A0F-A562-3B8F6CB0BB38}" presName="composite2" presStyleCnt="0"/>
      <dgm:spPr/>
    </dgm:pt>
    <dgm:pt modelId="{0C3144BD-BAB6-4473-8682-F45D883AAA20}" type="pres">
      <dgm:prSet presAssocID="{7E2DF47C-A95F-4A0F-A562-3B8F6CB0BB38}" presName="background2" presStyleLbl="node2" presStyleIdx="2" presStyleCnt="4"/>
      <dgm:spPr/>
    </dgm:pt>
    <dgm:pt modelId="{32CA56F1-23D1-4AED-A888-366C6583FF73}" type="pres">
      <dgm:prSet presAssocID="{7E2DF47C-A95F-4A0F-A562-3B8F6CB0BB38}" presName="text2" presStyleLbl="fgAcc2" presStyleIdx="2" presStyleCnt="4" custScaleY="2784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8A7DB3-10C1-46ED-A533-64BB797DB358}" type="pres">
      <dgm:prSet presAssocID="{7E2DF47C-A95F-4A0F-A562-3B8F6CB0BB38}" presName="hierChild3" presStyleCnt="0"/>
      <dgm:spPr/>
    </dgm:pt>
    <dgm:pt modelId="{760DE18B-CE4F-4680-BA6E-398A05467B1A}" type="pres">
      <dgm:prSet presAssocID="{321A22BE-191C-407F-A227-27639F753777}" presName="Name10" presStyleLbl="parChTrans1D2" presStyleIdx="3" presStyleCnt="4"/>
      <dgm:spPr/>
    </dgm:pt>
    <dgm:pt modelId="{357A8D0A-A5A0-4A94-A8F7-58C4E1E53AA3}" type="pres">
      <dgm:prSet presAssocID="{BDA61D0A-FEEE-48D1-8467-98F14537AE06}" presName="hierRoot2" presStyleCnt="0"/>
      <dgm:spPr/>
    </dgm:pt>
    <dgm:pt modelId="{CA5A2945-8CA8-413C-B4DB-E3A861BFCBE7}" type="pres">
      <dgm:prSet presAssocID="{BDA61D0A-FEEE-48D1-8467-98F14537AE06}" presName="composite2" presStyleCnt="0"/>
      <dgm:spPr/>
    </dgm:pt>
    <dgm:pt modelId="{CA898609-7161-4AC9-98E6-D5662A786559}" type="pres">
      <dgm:prSet presAssocID="{BDA61D0A-FEEE-48D1-8467-98F14537AE06}" presName="background2" presStyleLbl="node2" presStyleIdx="3" presStyleCnt="4"/>
      <dgm:spPr/>
    </dgm:pt>
    <dgm:pt modelId="{B901B618-13F6-4B21-94A1-91AFB13797A7}" type="pres">
      <dgm:prSet presAssocID="{BDA61D0A-FEEE-48D1-8467-98F14537AE06}" presName="text2" presStyleLbl="fgAcc2" presStyleIdx="3" presStyleCnt="4" custScaleY="283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560AA-709D-43B0-8F06-DAE2082F371D}" type="pres">
      <dgm:prSet presAssocID="{BDA61D0A-FEEE-48D1-8467-98F14537AE06}" presName="hierChild3" presStyleCnt="0"/>
      <dgm:spPr/>
    </dgm:pt>
  </dgm:ptLst>
  <dgm:cxnLst>
    <dgm:cxn modelId="{0AE75A31-474D-4E4B-AF46-5E06F69E8C7B}" srcId="{BDF5A404-67AE-4690-9445-8AFCB1E89A8F}" destId="{F878297B-9FF8-442E-925C-5B99E56FDD1F}" srcOrd="1" destOrd="0" parTransId="{9E51E9A9-35B0-4093-8F37-497EE846E1AA}" sibTransId="{234FE7A6-27AD-4E35-8AAA-F0268EA4C35F}"/>
    <dgm:cxn modelId="{4E1ABB1A-93B6-4C8A-B87A-47729E35FB9D}" srcId="{BA0151C0-EEFA-4824-B89A-99AA31A2C297}" destId="{BDF5A404-67AE-4690-9445-8AFCB1E89A8F}" srcOrd="0" destOrd="0" parTransId="{EFEF08FC-08BD-4CD9-ABC1-AE5476912C22}" sibTransId="{80465175-98D5-4200-AFBF-B4F1CBA362C7}"/>
    <dgm:cxn modelId="{652F2E45-19E6-40E8-8301-5495BE9319B1}" type="presOf" srcId="{F878297B-9FF8-442E-925C-5B99E56FDD1F}" destId="{917B6F81-19BD-412A-9E6A-A5D638DF04A9}" srcOrd="0" destOrd="0" presId="urn:microsoft.com/office/officeart/2005/8/layout/hierarchy1"/>
    <dgm:cxn modelId="{760DC769-F692-4F7D-91D2-CAB396D2B5D8}" type="presOf" srcId="{BDF5A404-67AE-4690-9445-8AFCB1E89A8F}" destId="{2A0E9D69-1697-4648-8B92-8F9D79915AE3}" srcOrd="0" destOrd="0" presId="urn:microsoft.com/office/officeart/2005/8/layout/hierarchy1"/>
    <dgm:cxn modelId="{F7ED625E-AAA4-4DC7-9DEA-3CE6F23FBB00}" type="presOf" srcId="{9E51E9A9-35B0-4093-8F37-497EE846E1AA}" destId="{02ED247A-D76B-4B4E-8570-3BE1537D0493}" srcOrd="0" destOrd="0" presId="urn:microsoft.com/office/officeart/2005/8/layout/hierarchy1"/>
    <dgm:cxn modelId="{83A09420-9E97-443D-811F-781DFD5792CD}" type="presOf" srcId="{24C5E003-F342-4C80-B0A6-1858BF13695B}" destId="{B243B57A-9EBB-44CD-9B56-B2E29EB02CC1}" srcOrd="0" destOrd="0" presId="urn:microsoft.com/office/officeart/2005/8/layout/hierarchy1"/>
    <dgm:cxn modelId="{14D0DD8B-5494-4825-B4F8-DCD54CE88946}" type="presOf" srcId="{321A22BE-191C-407F-A227-27639F753777}" destId="{760DE18B-CE4F-4680-BA6E-398A05467B1A}" srcOrd="0" destOrd="0" presId="urn:microsoft.com/office/officeart/2005/8/layout/hierarchy1"/>
    <dgm:cxn modelId="{ACDCF10B-3319-4130-BA38-3A4BDBA5A5FB}" srcId="{BDF5A404-67AE-4690-9445-8AFCB1E89A8F}" destId="{BDA61D0A-FEEE-48D1-8467-98F14537AE06}" srcOrd="3" destOrd="0" parTransId="{321A22BE-191C-407F-A227-27639F753777}" sibTransId="{D9998B93-8155-4481-BE3F-58503643DA41}"/>
    <dgm:cxn modelId="{54CD784E-C3C2-41EF-AD0D-7DD23FAD2F6A}" type="presOf" srcId="{D81A52CD-E654-4C6F-BE66-F4714C1A85B6}" destId="{A885F9A1-589B-462D-8455-40B02118AA09}" srcOrd="0" destOrd="0" presId="urn:microsoft.com/office/officeart/2005/8/layout/hierarchy1"/>
    <dgm:cxn modelId="{7D21B319-D257-41C8-9426-C05CE9B6A916}" srcId="{BDF5A404-67AE-4690-9445-8AFCB1E89A8F}" destId="{24C5E003-F342-4C80-B0A6-1858BF13695B}" srcOrd="0" destOrd="0" parTransId="{27FDFAEA-92F1-4F43-9C23-F5F33C0F84D8}" sibTransId="{C7911795-2EC8-4F73-9ABE-2C07E25F3C31}"/>
    <dgm:cxn modelId="{7D97AD07-A29E-4E18-9279-C37EE4E44004}" srcId="{BDF5A404-67AE-4690-9445-8AFCB1E89A8F}" destId="{7E2DF47C-A95F-4A0F-A562-3B8F6CB0BB38}" srcOrd="2" destOrd="0" parTransId="{D81A52CD-E654-4C6F-BE66-F4714C1A85B6}" sibTransId="{D12924D3-DB29-4DFE-AB6D-BF9CBF604924}"/>
    <dgm:cxn modelId="{945AB7A6-C8C6-43F2-918D-39D3B6291EEB}" type="presOf" srcId="{BA0151C0-EEFA-4824-B89A-99AA31A2C297}" destId="{84CB9B9C-2896-4E3E-B089-ACB5CBB1B7D7}" srcOrd="0" destOrd="0" presId="urn:microsoft.com/office/officeart/2005/8/layout/hierarchy1"/>
    <dgm:cxn modelId="{81526AB8-4E28-4788-AD3C-ED70CDB15663}" type="presOf" srcId="{BDA61D0A-FEEE-48D1-8467-98F14537AE06}" destId="{B901B618-13F6-4B21-94A1-91AFB13797A7}" srcOrd="0" destOrd="0" presId="urn:microsoft.com/office/officeart/2005/8/layout/hierarchy1"/>
    <dgm:cxn modelId="{463B7651-8F55-491C-8101-26F2003C4AA9}" type="presOf" srcId="{7E2DF47C-A95F-4A0F-A562-3B8F6CB0BB38}" destId="{32CA56F1-23D1-4AED-A888-366C6583FF73}" srcOrd="0" destOrd="0" presId="urn:microsoft.com/office/officeart/2005/8/layout/hierarchy1"/>
    <dgm:cxn modelId="{FF5F80E5-0A2C-4B29-B272-CB0673D942B5}" type="presOf" srcId="{27FDFAEA-92F1-4F43-9C23-F5F33C0F84D8}" destId="{0B3B357E-0811-4D3F-9A15-ECA8914C9220}" srcOrd="0" destOrd="0" presId="urn:microsoft.com/office/officeart/2005/8/layout/hierarchy1"/>
    <dgm:cxn modelId="{647699EE-EF68-4C65-A73F-2FFF14804F6D}" type="presParOf" srcId="{84CB9B9C-2896-4E3E-B089-ACB5CBB1B7D7}" destId="{31BA04D1-0BE8-4D77-8164-61D866F78CDD}" srcOrd="0" destOrd="0" presId="urn:microsoft.com/office/officeart/2005/8/layout/hierarchy1"/>
    <dgm:cxn modelId="{EF5548B1-63E1-483B-BC0A-EE4C8FD9584A}" type="presParOf" srcId="{31BA04D1-0BE8-4D77-8164-61D866F78CDD}" destId="{3474DF82-0612-4559-94D9-349EADFA34ED}" srcOrd="0" destOrd="0" presId="urn:microsoft.com/office/officeart/2005/8/layout/hierarchy1"/>
    <dgm:cxn modelId="{0989BD4A-952C-4EC2-9B22-1303DD674903}" type="presParOf" srcId="{3474DF82-0612-4559-94D9-349EADFA34ED}" destId="{D9493F5C-CB31-40FE-A872-0B872E02A840}" srcOrd="0" destOrd="0" presId="urn:microsoft.com/office/officeart/2005/8/layout/hierarchy1"/>
    <dgm:cxn modelId="{4160F2C5-57FC-4F76-B5FB-124568E50450}" type="presParOf" srcId="{3474DF82-0612-4559-94D9-349EADFA34ED}" destId="{2A0E9D69-1697-4648-8B92-8F9D79915AE3}" srcOrd="1" destOrd="0" presId="urn:microsoft.com/office/officeart/2005/8/layout/hierarchy1"/>
    <dgm:cxn modelId="{3ED4A495-DDB5-454F-B61E-0E5E387BBC85}" type="presParOf" srcId="{31BA04D1-0BE8-4D77-8164-61D866F78CDD}" destId="{E79C8E1D-E306-429E-9F35-58435EAFE150}" srcOrd="1" destOrd="0" presId="urn:microsoft.com/office/officeart/2005/8/layout/hierarchy1"/>
    <dgm:cxn modelId="{02135EA8-46A6-4E29-A224-1A59DE3B541B}" type="presParOf" srcId="{E79C8E1D-E306-429E-9F35-58435EAFE150}" destId="{0B3B357E-0811-4D3F-9A15-ECA8914C9220}" srcOrd="0" destOrd="0" presId="urn:microsoft.com/office/officeart/2005/8/layout/hierarchy1"/>
    <dgm:cxn modelId="{92F41405-FB5C-4C51-B967-95F270AB8D14}" type="presParOf" srcId="{E79C8E1D-E306-429E-9F35-58435EAFE150}" destId="{DDB794CB-ED7C-4050-82D6-69827EA90120}" srcOrd="1" destOrd="0" presId="urn:microsoft.com/office/officeart/2005/8/layout/hierarchy1"/>
    <dgm:cxn modelId="{1D4E0E1B-3493-48C2-94FE-D3AF29F7BD20}" type="presParOf" srcId="{DDB794CB-ED7C-4050-82D6-69827EA90120}" destId="{3BB737A6-65A0-43F9-A709-F04E0509563A}" srcOrd="0" destOrd="0" presId="urn:microsoft.com/office/officeart/2005/8/layout/hierarchy1"/>
    <dgm:cxn modelId="{77F79568-1E5F-472C-B9F4-59D7D8581BE9}" type="presParOf" srcId="{3BB737A6-65A0-43F9-A709-F04E0509563A}" destId="{BDE38218-3E62-45C3-890D-64C1A288EE89}" srcOrd="0" destOrd="0" presId="urn:microsoft.com/office/officeart/2005/8/layout/hierarchy1"/>
    <dgm:cxn modelId="{E071D7E2-05A4-4402-A72D-80638EED891C}" type="presParOf" srcId="{3BB737A6-65A0-43F9-A709-F04E0509563A}" destId="{B243B57A-9EBB-44CD-9B56-B2E29EB02CC1}" srcOrd="1" destOrd="0" presId="urn:microsoft.com/office/officeart/2005/8/layout/hierarchy1"/>
    <dgm:cxn modelId="{EA21B2C9-82E9-4455-BA93-C3F5437D7F8D}" type="presParOf" srcId="{DDB794CB-ED7C-4050-82D6-69827EA90120}" destId="{E496550F-EE56-44B6-BB5F-0E3E4B4E3F82}" srcOrd="1" destOrd="0" presId="urn:microsoft.com/office/officeart/2005/8/layout/hierarchy1"/>
    <dgm:cxn modelId="{19955FBB-E773-4244-9AB2-45110839FC88}" type="presParOf" srcId="{E79C8E1D-E306-429E-9F35-58435EAFE150}" destId="{02ED247A-D76B-4B4E-8570-3BE1537D0493}" srcOrd="2" destOrd="0" presId="urn:microsoft.com/office/officeart/2005/8/layout/hierarchy1"/>
    <dgm:cxn modelId="{9A1965E0-5DFE-4852-B7EE-02E2D8339117}" type="presParOf" srcId="{E79C8E1D-E306-429E-9F35-58435EAFE150}" destId="{9FA3181A-947B-4C31-8DAF-8CE825DA921C}" srcOrd="3" destOrd="0" presId="urn:microsoft.com/office/officeart/2005/8/layout/hierarchy1"/>
    <dgm:cxn modelId="{FA7FA578-8129-41B5-B37E-363F6E306FFE}" type="presParOf" srcId="{9FA3181A-947B-4C31-8DAF-8CE825DA921C}" destId="{0566FBE8-BF08-4F0F-8483-F6DCA8733FF8}" srcOrd="0" destOrd="0" presId="urn:microsoft.com/office/officeart/2005/8/layout/hierarchy1"/>
    <dgm:cxn modelId="{A6CE26D2-2BA9-48E0-A258-245E8669F843}" type="presParOf" srcId="{0566FBE8-BF08-4F0F-8483-F6DCA8733FF8}" destId="{66D26FBE-50E3-4BC6-B57F-701BE83F69C3}" srcOrd="0" destOrd="0" presId="urn:microsoft.com/office/officeart/2005/8/layout/hierarchy1"/>
    <dgm:cxn modelId="{48842DFC-5569-4545-AA1E-9BD1E3F14CD1}" type="presParOf" srcId="{0566FBE8-BF08-4F0F-8483-F6DCA8733FF8}" destId="{917B6F81-19BD-412A-9E6A-A5D638DF04A9}" srcOrd="1" destOrd="0" presId="urn:microsoft.com/office/officeart/2005/8/layout/hierarchy1"/>
    <dgm:cxn modelId="{86833C3F-E954-461D-9E0F-8C13FA52FA17}" type="presParOf" srcId="{9FA3181A-947B-4C31-8DAF-8CE825DA921C}" destId="{5B42D205-1342-45B1-8726-7030A50F715D}" srcOrd="1" destOrd="0" presId="urn:microsoft.com/office/officeart/2005/8/layout/hierarchy1"/>
    <dgm:cxn modelId="{92CD0AC0-6995-4895-9A91-AAC01E598313}" type="presParOf" srcId="{E79C8E1D-E306-429E-9F35-58435EAFE150}" destId="{A885F9A1-589B-462D-8455-40B02118AA09}" srcOrd="4" destOrd="0" presId="urn:microsoft.com/office/officeart/2005/8/layout/hierarchy1"/>
    <dgm:cxn modelId="{04D1D823-20FB-4C3F-BA4B-BAFB5AFC06A0}" type="presParOf" srcId="{E79C8E1D-E306-429E-9F35-58435EAFE150}" destId="{7F418BE5-BE07-4E4A-96EE-7A26531397B3}" srcOrd="5" destOrd="0" presId="urn:microsoft.com/office/officeart/2005/8/layout/hierarchy1"/>
    <dgm:cxn modelId="{06118DFE-D91D-4691-8CAC-1EAE633D2658}" type="presParOf" srcId="{7F418BE5-BE07-4E4A-96EE-7A26531397B3}" destId="{A32A7943-F114-4F9F-A75E-BDA824FEAE02}" srcOrd="0" destOrd="0" presId="urn:microsoft.com/office/officeart/2005/8/layout/hierarchy1"/>
    <dgm:cxn modelId="{BE17A141-6F0E-4F80-B8C5-C4294F3A7BD0}" type="presParOf" srcId="{A32A7943-F114-4F9F-A75E-BDA824FEAE02}" destId="{0C3144BD-BAB6-4473-8682-F45D883AAA20}" srcOrd="0" destOrd="0" presId="urn:microsoft.com/office/officeart/2005/8/layout/hierarchy1"/>
    <dgm:cxn modelId="{5FA8F11E-89F2-4C4E-9D43-D4996EF9C0D3}" type="presParOf" srcId="{A32A7943-F114-4F9F-A75E-BDA824FEAE02}" destId="{32CA56F1-23D1-4AED-A888-366C6583FF73}" srcOrd="1" destOrd="0" presId="urn:microsoft.com/office/officeart/2005/8/layout/hierarchy1"/>
    <dgm:cxn modelId="{A5073944-D940-40F7-8AEB-B40B0E890DA7}" type="presParOf" srcId="{7F418BE5-BE07-4E4A-96EE-7A26531397B3}" destId="{CA8A7DB3-10C1-46ED-A533-64BB797DB358}" srcOrd="1" destOrd="0" presId="urn:microsoft.com/office/officeart/2005/8/layout/hierarchy1"/>
    <dgm:cxn modelId="{2D0302B7-F20A-46C9-951A-1473558610D6}" type="presParOf" srcId="{E79C8E1D-E306-429E-9F35-58435EAFE150}" destId="{760DE18B-CE4F-4680-BA6E-398A05467B1A}" srcOrd="6" destOrd="0" presId="urn:microsoft.com/office/officeart/2005/8/layout/hierarchy1"/>
    <dgm:cxn modelId="{3354C359-B548-491F-8EDD-C03FCB3B39FD}" type="presParOf" srcId="{E79C8E1D-E306-429E-9F35-58435EAFE150}" destId="{357A8D0A-A5A0-4A94-A8F7-58C4E1E53AA3}" srcOrd="7" destOrd="0" presId="urn:microsoft.com/office/officeart/2005/8/layout/hierarchy1"/>
    <dgm:cxn modelId="{DAA00013-7498-4F97-8220-9220C00E6004}" type="presParOf" srcId="{357A8D0A-A5A0-4A94-A8F7-58C4E1E53AA3}" destId="{CA5A2945-8CA8-413C-B4DB-E3A861BFCBE7}" srcOrd="0" destOrd="0" presId="urn:microsoft.com/office/officeart/2005/8/layout/hierarchy1"/>
    <dgm:cxn modelId="{F4BD1703-6D71-423B-B2FA-F84D9B7D5B70}" type="presParOf" srcId="{CA5A2945-8CA8-413C-B4DB-E3A861BFCBE7}" destId="{CA898609-7161-4AC9-98E6-D5662A786559}" srcOrd="0" destOrd="0" presId="urn:microsoft.com/office/officeart/2005/8/layout/hierarchy1"/>
    <dgm:cxn modelId="{97D1E238-3B5D-4674-8CEA-B498C6ACBC95}" type="presParOf" srcId="{CA5A2945-8CA8-413C-B4DB-E3A861BFCBE7}" destId="{B901B618-13F6-4B21-94A1-91AFB13797A7}" srcOrd="1" destOrd="0" presId="urn:microsoft.com/office/officeart/2005/8/layout/hierarchy1"/>
    <dgm:cxn modelId="{7F7187F0-F02D-4F71-B643-4A6640890489}" type="presParOf" srcId="{357A8D0A-A5A0-4A94-A8F7-58C4E1E53AA3}" destId="{131560AA-709D-43B0-8F06-DAE2082F371D}" srcOrd="1" destOrd="0" presId="urn:microsoft.com/office/officeart/2005/8/layout/hierarchy1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3E7CF0-8D78-49B3-8338-E895A2C8428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2CDD1B-B640-4423-85EC-97A0EE9B14B8}">
      <dgm:prSet phldrT="[Текст]" custT="1"/>
      <dgm:spPr/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 случаях, предусмотренных частью 2 статьи 20 Федерального закона от 21.11.2011 № 324-ФЗ «О бесплатной юридической помощи в Российской Федерации», бесплатная юридическая помощь в рамках государственной системы бесплатной юридической помощи оказывается гражданину, обратившемуся за такой помощью: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4C57BCD-BFA2-401C-8806-9CD9EDF2B924}" type="parTrans" cxnId="{FACF4AC6-3EC6-4ED6-891D-D9CA3927447D}">
      <dgm:prSet/>
      <dgm:spPr/>
      <dgm:t>
        <a:bodyPr/>
        <a:lstStyle/>
        <a:p>
          <a:endParaRPr lang="ru-RU"/>
        </a:p>
      </dgm:t>
    </dgm:pt>
    <dgm:pt modelId="{981D9A18-D402-440D-8921-263C60BCFC34}" type="sibTrans" cxnId="{FACF4AC6-3EC6-4ED6-891D-D9CA3927447D}">
      <dgm:prSet/>
      <dgm:spPr/>
      <dgm:t>
        <a:bodyPr/>
        <a:lstStyle/>
        <a:p>
          <a:endParaRPr lang="ru-RU"/>
        </a:p>
      </dgm:t>
    </dgm:pt>
    <dgm:pt modelId="{9328825D-9744-41CC-B8EA-74C55A7734EA}">
      <dgm:prSet phldrT="[Текст]"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 вопросу, имеющему правовой характер;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BA45882-E415-467E-AF42-8A44525FEE32}" type="parTrans" cxnId="{AF0FC952-D949-47E6-AEF9-64BAE1D6E68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1555DF2D-3D27-4EE3-8473-9BC65449A6BB}" type="sibTrans" cxnId="{AF0FC952-D949-47E6-AEF9-64BAE1D6E680}">
      <dgm:prSet/>
      <dgm:spPr/>
      <dgm:t>
        <a:bodyPr/>
        <a:lstStyle/>
        <a:p>
          <a:endParaRPr lang="ru-RU"/>
        </a:p>
      </dgm:t>
    </dgm:pt>
    <dgm:pt modelId="{3A437595-C5D5-4821-8CCE-0E163E223F4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решением (приговором) суда;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BA03A70-058C-4718-AECD-749CFF9480A4}" type="parTrans" cxnId="{829CD730-8896-4D8C-AFE2-F94107105AAE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F3C2F3F9-F14C-4B8C-9C67-A4559BA8F257}" type="sibTrans" cxnId="{829CD730-8896-4D8C-AFE2-F94107105AAE}">
      <dgm:prSet/>
      <dgm:spPr/>
      <dgm:t>
        <a:bodyPr/>
        <a:lstStyle/>
        <a:p>
          <a:endParaRPr lang="ru-RU"/>
        </a:p>
      </dgm:t>
    </dgm:pt>
    <dgm:pt modelId="{5517874F-5DD9-46EA-9461-FA5583F81BB2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определением суда о прекращении производства по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делу в связи с принятием отказа истца от иска</a:t>
          </a:r>
          <a:r>
            <a:rPr lang="ru-RU" sz="1200" dirty="0" smtClean="0"/>
            <a:t>;</a:t>
          </a:r>
          <a:endParaRPr lang="ru-RU" sz="1200" dirty="0"/>
        </a:p>
      </dgm:t>
    </dgm:pt>
    <dgm:pt modelId="{0F5B909A-01B7-4098-B2D7-098584EB6B39}" type="parTrans" cxnId="{7677C0BB-2193-42C6-8DE1-DB23F8A3FBD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349C7825-3D30-400C-B572-4F8B7A009491}" type="sibTrans" cxnId="{7677C0BB-2193-42C6-8DE1-DB23F8A3FBD5}">
      <dgm:prSet/>
      <dgm:spPr/>
      <dgm:t>
        <a:bodyPr/>
        <a:lstStyle/>
        <a:p>
          <a:endParaRPr lang="ru-RU"/>
        </a:p>
      </dgm:t>
    </dgm:pt>
    <dgm:pt modelId="{DEC820AF-6EC5-4FE0-BE03-B39A11AB34E2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вопросу, по которому не имеется принятое по спору между теми же сторонами, о том же предмете и по тем же основаниям решение третейского суда, ставшее обязательным для сторон, за исключением случаев, если суд отказал в выдаче исполнительного листа на принудительное исполнение решения третейского суда.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5D36C20-58F8-4945-B60B-919A1CA244AA}" type="parTrans" cxnId="{D14F79E5-D54F-43EC-97A4-27643F5FEEF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220A7DD6-5B55-4B0E-9274-FA1E2B9A49A5}" type="sibTrans" cxnId="{D14F79E5-D54F-43EC-97A4-27643F5FEEF8}">
      <dgm:prSet/>
      <dgm:spPr/>
      <dgm:t>
        <a:bodyPr/>
        <a:lstStyle/>
        <a:p>
          <a:endParaRPr lang="ru-RU"/>
        </a:p>
      </dgm:t>
    </dgm:pt>
    <dgm:pt modelId="{4CBA5F04-4B06-402D-935E-80F841253848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 вопросу, который не получил ранее разрешения вступившим в законную силу судебным постановлением, принятым по спору между теми же сторонами, о том же предмете и по тем же основаниям:</a:t>
          </a:r>
        </a:p>
      </dgm:t>
    </dgm:pt>
    <dgm:pt modelId="{0D2FC031-8541-4C0F-BC03-2170A1397A09}" type="sibTrans" cxnId="{5425FF60-2209-4EFF-A77C-60D7930F0123}">
      <dgm:prSet/>
      <dgm:spPr/>
      <dgm:t>
        <a:bodyPr/>
        <a:lstStyle/>
        <a:p>
          <a:endParaRPr lang="ru-RU"/>
        </a:p>
      </dgm:t>
    </dgm:pt>
    <dgm:pt modelId="{8DBD9E91-E21C-48F1-9F37-E57E377C4003}" type="parTrans" cxnId="{5425FF60-2209-4EFF-A77C-60D7930F012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58F40B5C-8877-4E30-8F4C-5C320D93D7E9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определением суда о прекращении производства по делу в связи с утверждением мирового соглашения;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7258B11-03E0-436F-9CF0-54ED2B7275E9}" type="parTrans" cxnId="{3FE1A9FB-EF89-4652-A79E-FD2F81D39BA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C51C2DE7-6D0C-44E5-8503-E243280F4D4E}" type="sibTrans" cxnId="{3FE1A9FB-EF89-4652-A79E-FD2F81D39BA3}">
      <dgm:prSet/>
      <dgm:spPr/>
      <dgm:t>
        <a:bodyPr/>
        <a:lstStyle/>
        <a:p>
          <a:endParaRPr lang="ru-RU"/>
        </a:p>
      </dgm:t>
    </dgm:pt>
    <dgm:pt modelId="{3E5B472A-D8A3-4877-9518-0DCF35F3877A}" type="pres">
      <dgm:prSet presAssocID="{523E7CF0-8D78-49B3-8338-E895A2C842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DE1B1DA-E3E1-4C4B-BB1C-397394E0E380}" type="pres">
      <dgm:prSet presAssocID="{E52CDD1B-B640-4423-85EC-97A0EE9B14B8}" presName="root1" presStyleCnt="0"/>
      <dgm:spPr/>
    </dgm:pt>
    <dgm:pt modelId="{21F99AD7-6FAB-46C3-9E70-6C350A192341}" type="pres">
      <dgm:prSet presAssocID="{E52CDD1B-B640-4423-85EC-97A0EE9B14B8}" presName="LevelOneTextNode" presStyleLbl="node0" presStyleIdx="0" presStyleCnt="1" custScaleX="153355" custScaleY="318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A04C49-335C-4036-9F57-EA8EDDBC448D}" type="pres">
      <dgm:prSet presAssocID="{E52CDD1B-B640-4423-85EC-97A0EE9B14B8}" presName="level2hierChild" presStyleCnt="0"/>
      <dgm:spPr/>
    </dgm:pt>
    <dgm:pt modelId="{804BFDB1-F55A-475D-A078-E3DA90151473}" type="pres">
      <dgm:prSet presAssocID="{1BA45882-E415-467E-AF42-8A44525FEE32}" presName="conn2-1" presStyleLbl="parChTrans1D2" presStyleIdx="0" presStyleCnt="6"/>
      <dgm:spPr/>
    </dgm:pt>
    <dgm:pt modelId="{F41319E4-9DC4-4987-A1B0-A590B385F0C9}" type="pres">
      <dgm:prSet presAssocID="{1BA45882-E415-467E-AF42-8A44525FEE32}" presName="connTx" presStyleLbl="parChTrans1D2" presStyleIdx="0" presStyleCnt="6"/>
      <dgm:spPr/>
    </dgm:pt>
    <dgm:pt modelId="{6D3DA641-E21E-4CE1-B670-7C670185CAB5}" type="pres">
      <dgm:prSet presAssocID="{9328825D-9744-41CC-B8EA-74C55A7734EA}" presName="root2" presStyleCnt="0"/>
      <dgm:spPr/>
    </dgm:pt>
    <dgm:pt modelId="{3129C17C-AFFE-4354-8294-A54A5DDA0C36}" type="pres">
      <dgm:prSet presAssocID="{9328825D-9744-41CC-B8EA-74C55A7734EA}" presName="LevelTwoTextNode" presStyleLbl="node2" presStyleIdx="0" presStyleCnt="6" custScaleX="223894" custScaleY="35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98312-B1A1-4069-B457-64BCB27659DC}" type="pres">
      <dgm:prSet presAssocID="{9328825D-9744-41CC-B8EA-74C55A7734EA}" presName="level3hierChild" presStyleCnt="0"/>
      <dgm:spPr/>
    </dgm:pt>
    <dgm:pt modelId="{906359AC-F817-4A13-AC27-CAFBDB8B7A6A}" type="pres">
      <dgm:prSet presAssocID="{8DBD9E91-E21C-48F1-9F37-E57E377C4003}" presName="conn2-1" presStyleLbl="parChTrans1D2" presStyleIdx="1" presStyleCnt="6"/>
      <dgm:spPr/>
    </dgm:pt>
    <dgm:pt modelId="{4B8BFC4E-70FC-4643-B747-B252019657BE}" type="pres">
      <dgm:prSet presAssocID="{8DBD9E91-E21C-48F1-9F37-E57E377C4003}" presName="connTx" presStyleLbl="parChTrans1D2" presStyleIdx="1" presStyleCnt="6"/>
      <dgm:spPr/>
    </dgm:pt>
    <dgm:pt modelId="{A05FDE06-EC72-4B6B-81C2-86DC5E7DB9DA}" type="pres">
      <dgm:prSet presAssocID="{4CBA5F04-4B06-402D-935E-80F841253848}" presName="root2" presStyleCnt="0"/>
      <dgm:spPr/>
    </dgm:pt>
    <dgm:pt modelId="{1A46C28B-1D43-4AC1-9D91-D471E1A5EF7C}" type="pres">
      <dgm:prSet presAssocID="{4CBA5F04-4B06-402D-935E-80F841253848}" presName="LevelTwoTextNode" presStyleLbl="node2" presStyleIdx="1" presStyleCnt="6" custScaleX="2234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5531D3-89D8-4CEC-BA67-9A8749B23902}" type="pres">
      <dgm:prSet presAssocID="{4CBA5F04-4B06-402D-935E-80F841253848}" presName="level3hierChild" presStyleCnt="0"/>
      <dgm:spPr/>
    </dgm:pt>
    <dgm:pt modelId="{ED8B35A5-AC95-4C09-9253-8E6823CC6A26}" type="pres">
      <dgm:prSet presAssocID="{4BA03A70-058C-4718-AECD-749CFF9480A4}" presName="conn2-1" presStyleLbl="parChTrans1D2" presStyleIdx="2" presStyleCnt="6"/>
      <dgm:spPr/>
    </dgm:pt>
    <dgm:pt modelId="{96F57F01-8C9D-42CC-9A52-819D5E6CA51C}" type="pres">
      <dgm:prSet presAssocID="{4BA03A70-058C-4718-AECD-749CFF9480A4}" presName="connTx" presStyleLbl="parChTrans1D2" presStyleIdx="2" presStyleCnt="6"/>
      <dgm:spPr/>
    </dgm:pt>
    <dgm:pt modelId="{933DD9B9-9705-479C-B0BB-13E33DD2195E}" type="pres">
      <dgm:prSet presAssocID="{3A437595-C5D5-4821-8CCE-0E163E223F4C}" presName="root2" presStyleCnt="0"/>
      <dgm:spPr/>
    </dgm:pt>
    <dgm:pt modelId="{DDEAF76C-72C2-49EC-87C1-7D8B232A1F63}" type="pres">
      <dgm:prSet presAssocID="{3A437595-C5D5-4821-8CCE-0E163E223F4C}" presName="LevelTwoTextNode" presStyleLbl="node2" presStyleIdx="2" presStyleCnt="6" custScaleX="222917" custScaleY="32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57D49-9AA6-4EBF-8314-30A14F773259}" type="pres">
      <dgm:prSet presAssocID="{3A437595-C5D5-4821-8CCE-0E163E223F4C}" presName="level3hierChild" presStyleCnt="0"/>
      <dgm:spPr/>
    </dgm:pt>
    <dgm:pt modelId="{139E14B0-2B9F-4B73-A6C6-E14DDD59B236}" type="pres">
      <dgm:prSet presAssocID="{0F5B909A-01B7-4098-B2D7-098584EB6B39}" presName="conn2-1" presStyleLbl="parChTrans1D2" presStyleIdx="3" presStyleCnt="6"/>
      <dgm:spPr/>
    </dgm:pt>
    <dgm:pt modelId="{99B49AC8-864F-4A03-9A71-1BACA51D17A9}" type="pres">
      <dgm:prSet presAssocID="{0F5B909A-01B7-4098-B2D7-098584EB6B39}" presName="connTx" presStyleLbl="parChTrans1D2" presStyleIdx="3" presStyleCnt="6"/>
      <dgm:spPr/>
    </dgm:pt>
    <dgm:pt modelId="{1FBAA271-AB97-4719-98AD-5278D7A83639}" type="pres">
      <dgm:prSet presAssocID="{5517874F-5DD9-46EA-9461-FA5583F81BB2}" presName="root2" presStyleCnt="0"/>
      <dgm:spPr/>
    </dgm:pt>
    <dgm:pt modelId="{CD1C3944-9DF1-4BB7-93F2-62F9228F351E}" type="pres">
      <dgm:prSet presAssocID="{5517874F-5DD9-46EA-9461-FA5583F81BB2}" presName="LevelTwoTextNode" presStyleLbl="node2" presStyleIdx="3" presStyleCnt="6" custScaleX="222164" custScaleY="635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86A488-3319-44B2-9E81-44B59E876886}" type="pres">
      <dgm:prSet presAssocID="{5517874F-5DD9-46EA-9461-FA5583F81BB2}" presName="level3hierChild" presStyleCnt="0"/>
      <dgm:spPr/>
    </dgm:pt>
    <dgm:pt modelId="{B691D269-2F9B-4B73-A966-966D0C20CEDC}" type="pres">
      <dgm:prSet presAssocID="{17258B11-03E0-436F-9CF0-54ED2B7275E9}" presName="conn2-1" presStyleLbl="parChTrans1D2" presStyleIdx="4" presStyleCnt="6"/>
      <dgm:spPr/>
    </dgm:pt>
    <dgm:pt modelId="{FD49ABE7-D615-4BEA-9CDA-7D16A180C621}" type="pres">
      <dgm:prSet presAssocID="{17258B11-03E0-436F-9CF0-54ED2B7275E9}" presName="connTx" presStyleLbl="parChTrans1D2" presStyleIdx="4" presStyleCnt="6"/>
      <dgm:spPr/>
    </dgm:pt>
    <dgm:pt modelId="{C2C0C4CD-6F86-4960-9E63-E50656DE0077}" type="pres">
      <dgm:prSet presAssocID="{58F40B5C-8877-4E30-8F4C-5C320D93D7E9}" presName="root2" presStyleCnt="0"/>
      <dgm:spPr/>
    </dgm:pt>
    <dgm:pt modelId="{3DB90D79-FA41-4415-9A8C-C4EC146223B4}" type="pres">
      <dgm:prSet presAssocID="{58F40B5C-8877-4E30-8F4C-5C320D93D7E9}" presName="LevelTwoTextNode" presStyleLbl="node2" presStyleIdx="4" presStyleCnt="6" custScaleX="221399" custScaleY="579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B2883C-9B0F-4946-B4BC-6C67D566BC5C}" type="pres">
      <dgm:prSet presAssocID="{58F40B5C-8877-4E30-8F4C-5C320D93D7E9}" presName="level3hierChild" presStyleCnt="0"/>
      <dgm:spPr/>
    </dgm:pt>
    <dgm:pt modelId="{3A2FCBB1-65B3-4E61-9B7D-B77EE9AE4907}" type="pres">
      <dgm:prSet presAssocID="{D5D36C20-58F8-4945-B60B-919A1CA244AA}" presName="conn2-1" presStyleLbl="parChTrans1D2" presStyleIdx="5" presStyleCnt="6"/>
      <dgm:spPr/>
    </dgm:pt>
    <dgm:pt modelId="{9437ED41-3AB3-4CF7-968C-F6AAE8B57483}" type="pres">
      <dgm:prSet presAssocID="{D5D36C20-58F8-4945-B60B-919A1CA244AA}" presName="connTx" presStyleLbl="parChTrans1D2" presStyleIdx="5" presStyleCnt="6"/>
      <dgm:spPr/>
    </dgm:pt>
    <dgm:pt modelId="{C8CA59CF-7609-4DC2-913D-C362F2F39823}" type="pres">
      <dgm:prSet presAssocID="{DEC820AF-6EC5-4FE0-BE03-B39A11AB34E2}" presName="root2" presStyleCnt="0"/>
      <dgm:spPr/>
    </dgm:pt>
    <dgm:pt modelId="{5666B583-CE11-489A-9048-AC399F12E905}" type="pres">
      <dgm:prSet presAssocID="{DEC820AF-6EC5-4FE0-BE03-B39A11AB34E2}" presName="LevelTwoTextNode" presStyleLbl="node2" presStyleIdx="5" presStyleCnt="6" custScaleX="218043" custScaleY="109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634792-CA9F-4457-9F7E-D62578911856}" type="pres">
      <dgm:prSet presAssocID="{DEC820AF-6EC5-4FE0-BE03-B39A11AB34E2}" presName="level3hierChild" presStyleCnt="0"/>
      <dgm:spPr/>
    </dgm:pt>
  </dgm:ptLst>
  <dgm:cxnLst>
    <dgm:cxn modelId="{24A29C56-55B5-4DD0-98D2-2E3EBFB1F737}" type="presOf" srcId="{523E7CF0-8D78-49B3-8338-E895A2C8428A}" destId="{3E5B472A-D8A3-4877-9518-0DCF35F3877A}" srcOrd="0" destOrd="0" presId="urn:microsoft.com/office/officeart/2005/8/layout/hierarchy2"/>
    <dgm:cxn modelId="{9BEF9F31-977C-4705-83E0-0112A8F9EFB3}" type="presOf" srcId="{9328825D-9744-41CC-B8EA-74C55A7734EA}" destId="{3129C17C-AFFE-4354-8294-A54A5DDA0C36}" srcOrd="0" destOrd="0" presId="urn:microsoft.com/office/officeart/2005/8/layout/hierarchy2"/>
    <dgm:cxn modelId="{7677C0BB-2193-42C6-8DE1-DB23F8A3FBD5}" srcId="{E52CDD1B-B640-4423-85EC-97A0EE9B14B8}" destId="{5517874F-5DD9-46EA-9461-FA5583F81BB2}" srcOrd="3" destOrd="0" parTransId="{0F5B909A-01B7-4098-B2D7-098584EB6B39}" sibTransId="{349C7825-3D30-400C-B572-4F8B7A009491}"/>
    <dgm:cxn modelId="{53347C83-1A10-415E-8779-8BC2C87BEF84}" type="presOf" srcId="{8DBD9E91-E21C-48F1-9F37-E57E377C4003}" destId="{906359AC-F817-4A13-AC27-CAFBDB8B7A6A}" srcOrd="0" destOrd="0" presId="urn:microsoft.com/office/officeart/2005/8/layout/hierarchy2"/>
    <dgm:cxn modelId="{AF0FC952-D949-47E6-AEF9-64BAE1D6E680}" srcId="{E52CDD1B-B640-4423-85EC-97A0EE9B14B8}" destId="{9328825D-9744-41CC-B8EA-74C55A7734EA}" srcOrd="0" destOrd="0" parTransId="{1BA45882-E415-467E-AF42-8A44525FEE32}" sibTransId="{1555DF2D-3D27-4EE3-8473-9BC65449A6BB}"/>
    <dgm:cxn modelId="{71F6D417-2B87-4BB7-AF6F-9523FDD10F16}" type="presOf" srcId="{17258B11-03E0-436F-9CF0-54ED2B7275E9}" destId="{FD49ABE7-D615-4BEA-9CDA-7D16A180C621}" srcOrd="1" destOrd="0" presId="urn:microsoft.com/office/officeart/2005/8/layout/hierarchy2"/>
    <dgm:cxn modelId="{FACF4AC6-3EC6-4ED6-891D-D9CA3927447D}" srcId="{523E7CF0-8D78-49B3-8338-E895A2C8428A}" destId="{E52CDD1B-B640-4423-85EC-97A0EE9B14B8}" srcOrd="0" destOrd="0" parTransId="{F4C57BCD-BFA2-401C-8806-9CD9EDF2B924}" sibTransId="{981D9A18-D402-440D-8921-263C60BCFC34}"/>
    <dgm:cxn modelId="{149D3CD0-1249-4474-90D9-D4B78FF0508C}" type="presOf" srcId="{8DBD9E91-E21C-48F1-9F37-E57E377C4003}" destId="{4B8BFC4E-70FC-4643-B747-B252019657BE}" srcOrd="1" destOrd="0" presId="urn:microsoft.com/office/officeart/2005/8/layout/hierarchy2"/>
    <dgm:cxn modelId="{CE489E4C-E5F2-4A37-8AF7-8E70667F2AA6}" type="presOf" srcId="{4BA03A70-058C-4718-AECD-749CFF9480A4}" destId="{96F57F01-8C9D-42CC-9A52-819D5E6CA51C}" srcOrd="1" destOrd="0" presId="urn:microsoft.com/office/officeart/2005/8/layout/hierarchy2"/>
    <dgm:cxn modelId="{42A46B35-6EE5-46C4-A625-606BCC8E227A}" type="presOf" srcId="{DEC820AF-6EC5-4FE0-BE03-B39A11AB34E2}" destId="{5666B583-CE11-489A-9048-AC399F12E905}" srcOrd="0" destOrd="0" presId="urn:microsoft.com/office/officeart/2005/8/layout/hierarchy2"/>
    <dgm:cxn modelId="{B71046CD-9E88-438B-B9B8-D25C8655BED7}" type="presOf" srcId="{D5D36C20-58F8-4945-B60B-919A1CA244AA}" destId="{9437ED41-3AB3-4CF7-968C-F6AAE8B57483}" srcOrd="1" destOrd="0" presId="urn:microsoft.com/office/officeart/2005/8/layout/hierarchy2"/>
    <dgm:cxn modelId="{0E560FE4-4D91-46FC-AAD8-7FAACDCA757D}" type="presOf" srcId="{0F5B909A-01B7-4098-B2D7-098584EB6B39}" destId="{139E14B0-2B9F-4B73-A6C6-E14DDD59B236}" srcOrd="0" destOrd="0" presId="urn:microsoft.com/office/officeart/2005/8/layout/hierarchy2"/>
    <dgm:cxn modelId="{3FE1A9FB-EF89-4652-A79E-FD2F81D39BA3}" srcId="{E52CDD1B-B640-4423-85EC-97A0EE9B14B8}" destId="{58F40B5C-8877-4E30-8F4C-5C320D93D7E9}" srcOrd="4" destOrd="0" parTransId="{17258B11-03E0-436F-9CF0-54ED2B7275E9}" sibTransId="{C51C2DE7-6D0C-44E5-8503-E243280F4D4E}"/>
    <dgm:cxn modelId="{81250CE7-54BB-4207-88ED-89B594F7D9E1}" type="presOf" srcId="{17258B11-03E0-436F-9CF0-54ED2B7275E9}" destId="{B691D269-2F9B-4B73-A966-966D0C20CEDC}" srcOrd="0" destOrd="0" presId="urn:microsoft.com/office/officeart/2005/8/layout/hierarchy2"/>
    <dgm:cxn modelId="{B4823EBE-3709-4B53-889F-54EA9ED46F7B}" type="presOf" srcId="{0F5B909A-01B7-4098-B2D7-098584EB6B39}" destId="{99B49AC8-864F-4A03-9A71-1BACA51D17A9}" srcOrd="1" destOrd="0" presId="urn:microsoft.com/office/officeart/2005/8/layout/hierarchy2"/>
    <dgm:cxn modelId="{21B3EBD6-4F53-4FC2-940C-7689296B30F2}" type="presOf" srcId="{3A437595-C5D5-4821-8CCE-0E163E223F4C}" destId="{DDEAF76C-72C2-49EC-87C1-7D8B232A1F63}" srcOrd="0" destOrd="0" presId="urn:microsoft.com/office/officeart/2005/8/layout/hierarchy2"/>
    <dgm:cxn modelId="{829CD730-8896-4D8C-AFE2-F94107105AAE}" srcId="{E52CDD1B-B640-4423-85EC-97A0EE9B14B8}" destId="{3A437595-C5D5-4821-8CCE-0E163E223F4C}" srcOrd="2" destOrd="0" parTransId="{4BA03A70-058C-4718-AECD-749CFF9480A4}" sibTransId="{F3C2F3F9-F14C-4B8C-9C67-A4559BA8F257}"/>
    <dgm:cxn modelId="{D9A35658-A44E-47F9-B566-6ED1B8AE99EC}" type="presOf" srcId="{4CBA5F04-4B06-402D-935E-80F841253848}" destId="{1A46C28B-1D43-4AC1-9D91-D471E1A5EF7C}" srcOrd="0" destOrd="0" presId="urn:microsoft.com/office/officeart/2005/8/layout/hierarchy2"/>
    <dgm:cxn modelId="{D14F79E5-D54F-43EC-97A4-27643F5FEEF8}" srcId="{E52CDD1B-B640-4423-85EC-97A0EE9B14B8}" destId="{DEC820AF-6EC5-4FE0-BE03-B39A11AB34E2}" srcOrd="5" destOrd="0" parTransId="{D5D36C20-58F8-4945-B60B-919A1CA244AA}" sibTransId="{220A7DD6-5B55-4B0E-9274-FA1E2B9A49A5}"/>
    <dgm:cxn modelId="{31A7CB94-4BA4-4497-AAA3-FC7433AACD7B}" type="presOf" srcId="{5517874F-5DD9-46EA-9461-FA5583F81BB2}" destId="{CD1C3944-9DF1-4BB7-93F2-62F9228F351E}" srcOrd="0" destOrd="0" presId="urn:microsoft.com/office/officeart/2005/8/layout/hierarchy2"/>
    <dgm:cxn modelId="{0F4A5A1E-63F1-4B85-8D7E-0900EFBDC383}" type="presOf" srcId="{E52CDD1B-B640-4423-85EC-97A0EE9B14B8}" destId="{21F99AD7-6FAB-46C3-9E70-6C350A192341}" srcOrd="0" destOrd="0" presId="urn:microsoft.com/office/officeart/2005/8/layout/hierarchy2"/>
    <dgm:cxn modelId="{F38753F4-841A-4F26-913B-19B4904786E7}" type="presOf" srcId="{1BA45882-E415-467E-AF42-8A44525FEE32}" destId="{F41319E4-9DC4-4987-A1B0-A590B385F0C9}" srcOrd="1" destOrd="0" presId="urn:microsoft.com/office/officeart/2005/8/layout/hierarchy2"/>
    <dgm:cxn modelId="{408D37F7-AA8F-4F6E-B860-9F57A25C77A5}" type="presOf" srcId="{58F40B5C-8877-4E30-8F4C-5C320D93D7E9}" destId="{3DB90D79-FA41-4415-9A8C-C4EC146223B4}" srcOrd="0" destOrd="0" presId="urn:microsoft.com/office/officeart/2005/8/layout/hierarchy2"/>
    <dgm:cxn modelId="{DAADA8D4-9E6A-4291-A66E-3975A6D714AF}" type="presOf" srcId="{D5D36C20-58F8-4945-B60B-919A1CA244AA}" destId="{3A2FCBB1-65B3-4E61-9B7D-B77EE9AE4907}" srcOrd="0" destOrd="0" presId="urn:microsoft.com/office/officeart/2005/8/layout/hierarchy2"/>
    <dgm:cxn modelId="{5425FF60-2209-4EFF-A77C-60D7930F0123}" srcId="{E52CDD1B-B640-4423-85EC-97A0EE9B14B8}" destId="{4CBA5F04-4B06-402D-935E-80F841253848}" srcOrd="1" destOrd="0" parTransId="{8DBD9E91-E21C-48F1-9F37-E57E377C4003}" sibTransId="{0D2FC031-8541-4C0F-BC03-2170A1397A09}"/>
    <dgm:cxn modelId="{FEFA9104-03C4-4980-97D2-81557AF2B3AB}" type="presOf" srcId="{1BA45882-E415-467E-AF42-8A44525FEE32}" destId="{804BFDB1-F55A-475D-A078-E3DA90151473}" srcOrd="0" destOrd="0" presId="urn:microsoft.com/office/officeart/2005/8/layout/hierarchy2"/>
    <dgm:cxn modelId="{5C51CC40-EB83-4872-8590-254953AF660D}" type="presOf" srcId="{4BA03A70-058C-4718-AECD-749CFF9480A4}" destId="{ED8B35A5-AC95-4C09-9253-8E6823CC6A26}" srcOrd="0" destOrd="0" presId="urn:microsoft.com/office/officeart/2005/8/layout/hierarchy2"/>
    <dgm:cxn modelId="{A3EBEA3A-4066-4CBF-9DD3-F7A61185CF75}" type="presParOf" srcId="{3E5B472A-D8A3-4877-9518-0DCF35F3877A}" destId="{4DE1B1DA-E3E1-4C4B-BB1C-397394E0E380}" srcOrd="0" destOrd="0" presId="urn:microsoft.com/office/officeart/2005/8/layout/hierarchy2"/>
    <dgm:cxn modelId="{30317D11-D89E-4CB0-A4C2-C898EF972E9A}" type="presParOf" srcId="{4DE1B1DA-E3E1-4C4B-BB1C-397394E0E380}" destId="{21F99AD7-6FAB-46C3-9E70-6C350A192341}" srcOrd="0" destOrd="0" presId="urn:microsoft.com/office/officeart/2005/8/layout/hierarchy2"/>
    <dgm:cxn modelId="{5DE1380E-E3BD-47FE-9CF0-BE2800ED3DEC}" type="presParOf" srcId="{4DE1B1DA-E3E1-4C4B-BB1C-397394E0E380}" destId="{B2A04C49-335C-4036-9F57-EA8EDDBC448D}" srcOrd="1" destOrd="0" presId="urn:microsoft.com/office/officeart/2005/8/layout/hierarchy2"/>
    <dgm:cxn modelId="{D66FBB3E-64DC-4245-9F20-CAEFA1CF8705}" type="presParOf" srcId="{B2A04C49-335C-4036-9F57-EA8EDDBC448D}" destId="{804BFDB1-F55A-475D-A078-E3DA90151473}" srcOrd="0" destOrd="0" presId="urn:microsoft.com/office/officeart/2005/8/layout/hierarchy2"/>
    <dgm:cxn modelId="{F2500FB5-6554-4826-8DA7-2EEB23E0DBE3}" type="presParOf" srcId="{804BFDB1-F55A-475D-A078-E3DA90151473}" destId="{F41319E4-9DC4-4987-A1B0-A590B385F0C9}" srcOrd="0" destOrd="0" presId="urn:microsoft.com/office/officeart/2005/8/layout/hierarchy2"/>
    <dgm:cxn modelId="{68824B9E-9E31-49B6-889D-8906E810CC00}" type="presParOf" srcId="{B2A04C49-335C-4036-9F57-EA8EDDBC448D}" destId="{6D3DA641-E21E-4CE1-B670-7C670185CAB5}" srcOrd="1" destOrd="0" presId="urn:microsoft.com/office/officeart/2005/8/layout/hierarchy2"/>
    <dgm:cxn modelId="{B230BD29-4D22-446A-8714-2702CF9758BF}" type="presParOf" srcId="{6D3DA641-E21E-4CE1-B670-7C670185CAB5}" destId="{3129C17C-AFFE-4354-8294-A54A5DDA0C36}" srcOrd="0" destOrd="0" presId="urn:microsoft.com/office/officeart/2005/8/layout/hierarchy2"/>
    <dgm:cxn modelId="{F11D6007-7EF5-492C-BBF4-0021F1427AA6}" type="presParOf" srcId="{6D3DA641-E21E-4CE1-B670-7C670185CAB5}" destId="{E3B98312-B1A1-4069-B457-64BCB27659DC}" srcOrd="1" destOrd="0" presId="urn:microsoft.com/office/officeart/2005/8/layout/hierarchy2"/>
    <dgm:cxn modelId="{6F0D66B5-2292-47BB-9AB8-C276AA639714}" type="presParOf" srcId="{B2A04C49-335C-4036-9F57-EA8EDDBC448D}" destId="{906359AC-F817-4A13-AC27-CAFBDB8B7A6A}" srcOrd="2" destOrd="0" presId="urn:microsoft.com/office/officeart/2005/8/layout/hierarchy2"/>
    <dgm:cxn modelId="{B1E64423-FD1C-4752-A869-517C89680FA0}" type="presParOf" srcId="{906359AC-F817-4A13-AC27-CAFBDB8B7A6A}" destId="{4B8BFC4E-70FC-4643-B747-B252019657BE}" srcOrd="0" destOrd="0" presId="urn:microsoft.com/office/officeart/2005/8/layout/hierarchy2"/>
    <dgm:cxn modelId="{7BB7EAF5-5423-4F1A-8512-107AB54B98E5}" type="presParOf" srcId="{B2A04C49-335C-4036-9F57-EA8EDDBC448D}" destId="{A05FDE06-EC72-4B6B-81C2-86DC5E7DB9DA}" srcOrd="3" destOrd="0" presId="urn:microsoft.com/office/officeart/2005/8/layout/hierarchy2"/>
    <dgm:cxn modelId="{F3632338-BE35-4C2F-B522-C07371087441}" type="presParOf" srcId="{A05FDE06-EC72-4B6B-81C2-86DC5E7DB9DA}" destId="{1A46C28B-1D43-4AC1-9D91-D471E1A5EF7C}" srcOrd="0" destOrd="0" presId="urn:microsoft.com/office/officeart/2005/8/layout/hierarchy2"/>
    <dgm:cxn modelId="{E26097F6-A958-42D2-9756-509A57C783D5}" type="presParOf" srcId="{A05FDE06-EC72-4B6B-81C2-86DC5E7DB9DA}" destId="{6D5531D3-89D8-4CEC-BA67-9A8749B23902}" srcOrd="1" destOrd="0" presId="urn:microsoft.com/office/officeart/2005/8/layout/hierarchy2"/>
    <dgm:cxn modelId="{FB1E5ADE-F620-43A9-B41E-34E95C430D1A}" type="presParOf" srcId="{B2A04C49-335C-4036-9F57-EA8EDDBC448D}" destId="{ED8B35A5-AC95-4C09-9253-8E6823CC6A26}" srcOrd="4" destOrd="0" presId="urn:microsoft.com/office/officeart/2005/8/layout/hierarchy2"/>
    <dgm:cxn modelId="{711E4E24-E12E-44AA-80B1-A87E09A0B32B}" type="presParOf" srcId="{ED8B35A5-AC95-4C09-9253-8E6823CC6A26}" destId="{96F57F01-8C9D-42CC-9A52-819D5E6CA51C}" srcOrd="0" destOrd="0" presId="urn:microsoft.com/office/officeart/2005/8/layout/hierarchy2"/>
    <dgm:cxn modelId="{CE1840B2-BDD4-49FA-ABE1-2CE8D2474BC6}" type="presParOf" srcId="{B2A04C49-335C-4036-9F57-EA8EDDBC448D}" destId="{933DD9B9-9705-479C-B0BB-13E33DD2195E}" srcOrd="5" destOrd="0" presId="urn:microsoft.com/office/officeart/2005/8/layout/hierarchy2"/>
    <dgm:cxn modelId="{DC5951E9-42EC-4E87-927B-C1229346C0CC}" type="presParOf" srcId="{933DD9B9-9705-479C-B0BB-13E33DD2195E}" destId="{DDEAF76C-72C2-49EC-87C1-7D8B232A1F63}" srcOrd="0" destOrd="0" presId="urn:microsoft.com/office/officeart/2005/8/layout/hierarchy2"/>
    <dgm:cxn modelId="{9C675A7C-DB6A-48D3-99E9-DAA282EC08D0}" type="presParOf" srcId="{933DD9B9-9705-479C-B0BB-13E33DD2195E}" destId="{79957D49-9AA6-4EBF-8314-30A14F773259}" srcOrd="1" destOrd="0" presId="urn:microsoft.com/office/officeart/2005/8/layout/hierarchy2"/>
    <dgm:cxn modelId="{B610C30E-BC89-46CC-846B-68DF38CA76E7}" type="presParOf" srcId="{B2A04C49-335C-4036-9F57-EA8EDDBC448D}" destId="{139E14B0-2B9F-4B73-A6C6-E14DDD59B236}" srcOrd="6" destOrd="0" presId="urn:microsoft.com/office/officeart/2005/8/layout/hierarchy2"/>
    <dgm:cxn modelId="{F4E8B6CB-BDB0-4A5C-A37C-F3CF4E6ED853}" type="presParOf" srcId="{139E14B0-2B9F-4B73-A6C6-E14DDD59B236}" destId="{99B49AC8-864F-4A03-9A71-1BACA51D17A9}" srcOrd="0" destOrd="0" presId="urn:microsoft.com/office/officeart/2005/8/layout/hierarchy2"/>
    <dgm:cxn modelId="{6A1F4F6C-D1FD-48F1-98AE-4160B0AAB795}" type="presParOf" srcId="{B2A04C49-335C-4036-9F57-EA8EDDBC448D}" destId="{1FBAA271-AB97-4719-98AD-5278D7A83639}" srcOrd="7" destOrd="0" presId="urn:microsoft.com/office/officeart/2005/8/layout/hierarchy2"/>
    <dgm:cxn modelId="{0130ABE4-0113-481B-956B-30D1CD6C81B0}" type="presParOf" srcId="{1FBAA271-AB97-4719-98AD-5278D7A83639}" destId="{CD1C3944-9DF1-4BB7-93F2-62F9228F351E}" srcOrd="0" destOrd="0" presId="urn:microsoft.com/office/officeart/2005/8/layout/hierarchy2"/>
    <dgm:cxn modelId="{BFCC0A98-BB62-4939-A18E-5CA627A58421}" type="presParOf" srcId="{1FBAA271-AB97-4719-98AD-5278D7A83639}" destId="{DD86A488-3319-44B2-9E81-44B59E876886}" srcOrd="1" destOrd="0" presId="urn:microsoft.com/office/officeart/2005/8/layout/hierarchy2"/>
    <dgm:cxn modelId="{98B436AB-E51C-41DC-B0DE-BF1F40A7BF35}" type="presParOf" srcId="{B2A04C49-335C-4036-9F57-EA8EDDBC448D}" destId="{B691D269-2F9B-4B73-A966-966D0C20CEDC}" srcOrd="8" destOrd="0" presId="urn:microsoft.com/office/officeart/2005/8/layout/hierarchy2"/>
    <dgm:cxn modelId="{6774C7C4-DACD-487F-9327-0BE279362780}" type="presParOf" srcId="{B691D269-2F9B-4B73-A966-966D0C20CEDC}" destId="{FD49ABE7-D615-4BEA-9CDA-7D16A180C621}" srcOrd="0" destOrd="0" presId="urn:microsoft.com/office/officeart/2005/8/layout/hierarchy2"/>
    <dgm:cxn modelId="{FE39B9B2-609E-4C7A-A8D8-261D1F31BBEF}" type="presParOf" srcId="{B2A04C49-335C-4036-9F57-EA8EDDBC448D}" destId="{C2C0C4CD-6F86-4960-9E63-E50656DE0077}" srcOrd="9" destOrd="0" presId="urn:microsoft.com/office/officeart/2005/8/layout/hierarchy2"/>
    <dgm:cxn modelId="{0C49591D-0B97-444C-B31F-E6C84E8D5ED0}" type="presParOf" srcId="{C2C0C4CD-6F86-4960-9E63-E50656DE0077}" destId="{3DB90D79-FA41-4415-9A8C-C4EC146223B4}" srcOrd="0" destOrd="0" presId="urn:microsoft.com/office/officeart/2005/8/layout/hierarchy2"/>
    <dgm:cxn modelId="{0B1007EF-E382-4B1C-89A8-79F15F0531FA}" type="presParOf" srcId="{C2C0C4CD-6F86-4960-9E63-E50656DE0077}" destId="{84B2883C-9B0F-4946-B4BC-6C67D566BC5C}" srcOrd="1" destOrd="0" presId="urn:microsoft.com/office/officeart/2005/8/layout/hierarchy2"/>
    <dgm:cxn modelId="{3253F2B9-C855-49B5-81A6-F99E38D032B9}" type="presParOf" srcId="{B2A04C49-335C-4036-9F57-EA8EDDBC448D}" destId="{3A2FCBB1-65B3-4E61-9B7D-B77EE9AE4907}" srcOrd="10" destOrd="0" presId="urn:microsoft.com/office/officeart/2005/8/layout/hierarchy2"/>
    <dgm:cxn modelId="{58067BE9-17FD-402A-ACFC-CCADF1059BC1}" type="presParOf" srcId="{3A2FCBB1-65B3-4E61-9B7D-B77EE9AE4907}" destId="{9437ED41-3AB3-4CF7-968C-F6AAE8B57483}" srcOrd="0" destOrd="0" presId="urn:microsoft.com/office/officeart/2005/8/layout/hierarchy2"/>
    <dgm:cxn modelId="{F8B05851-5527-43CE-BB16-9B2CA4F9E1E4}" type="presParOf" srcId="{B2A04C49-335C-4036-9F57-EA8EDDBC448D}" destId="{C8CA59CF-7609-4DC2-913D-C362F2F39823}" srcOrd="11" destOrd="0" presId="urn:microsoft.com/office/officeart/2005/8/layout/hierarchy2"/>
    <dgm:cxn modelId="{521354D8-3668-492D-AE0A-383369B23665}" type="presParOf" srcId="{C8CA59CF-7609-4DC2-913D-C362F2F39823}" destId="{5666B583-CE11-489A-9048-AC399F12E905}" srcOrd="0" destOrd="0" presId="urn:microsoft.com/office/officeart/2005/8/layout/hierarchy2"/>
    <dgm:cxn modelId="{6F666759-EF72-4AA4-AE20-7FBE3A55A146}" type="presParOf" srcId="{C8CA59CF-7609-4DC2-913D-C362F2F39823}" destId="{C5634792-CA9F-4457-9F7E-D62578911856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1E678-14EF-4C1F-8A1C-BF24421A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4AAD35-4178-47A5-B5CF-200CC347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A9653-F4E9-4E3E-845C-34554976A1FE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71CE1-1B62-44FD-B936-C0D387B0C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29B-70B0-4E38-8444-4021B4772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82E-D1DA-4023-8DEA-BE20D515C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8788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FA4-4A98-4E1D-9C36-200D7B50D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C982-B394-4823-A957-0E6FC32E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4968-2E66-47C8-9490-575154CC6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45B73-FA1C-4F84-9836-2C9A6112C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1F9EA-5BCD-49F8-9144-AF8B74D34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F91-4341-471E-B15D-E7E83246F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808D6AA-8105-4905-BB39-8E6153FE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20/dream-photo.1/0_95bb_6f762dbd_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574675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785786" y="0"/>
            <a:ext cx="8501122" cy="3231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97459" y="2594917"/>
            <a:ext cx="6647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Бесплатная юридическая помощь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92163" y="333375"/>
            <a:ext cx="8351837" cy="5762625"/>
          </a:xfrm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ru-RU" sz="3600" b="1" i="1" smtClean="0"/>
              <a:t>Благодарю за внимание</a:t>
            </a:r>
            <a:r>
              <a:rPr lang="ru-RU" sz="3600" i="1" smtClean="0"/>
              <a:t> </a:t>
            </a:r>
          </a:p>
          <a:p>
            <a:pPr eaLnBrk="1" hangingPunct="1">
              <a:buFontTx/>
              <a:buNone/>
            </a:pPr>
            <a:endParaRPr lang="ru-RU" sz="3600" i="1" smtClean="0"/>
          </a:p>
          <a:p>
            <a:pPr eaLnBrk="1" hangingPunct="1">
              <a:buFontTx/>
              <a:buNone/>
            </a:pPr>
            <a:endParaRPr lang="ru-RU" sz="3600" i="1" smtClean="0"/>
          </a:p>
        </p:txBody>
      </p:sp>
      <p:pic>
        <p:nvPicPr>
          <p:cNvPr id="27651" name="Picture 4" descr="Картинка 22 из 294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248032" y="383059"/>
            <a:ext cx="7636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бесплатной юридической помощи населению Челябинской области</a:t>
            </a:r>
          </a:p>
          <a:p>
            <a:endParaRPr lang="ru-RU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308919" y="1260389"/>
            <a:ext cx="8612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информирования и правового просвещения населения Челябинской области, Территориальный фонд обязательного медицинского страхования Челябинской области доводит до сведения граждан следующую информацию.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8346" y="2854411"/>
            <a:ext cx="3793524" cy="25949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Федеральному закону от 21.11.2011 № 324-ФЗ «О бесплатной юридической помощи в Российской Федерации», граждане РФ имеют право на получение бесплатной квалифицированной юридической помощи в установленном законодательством порядке.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43849" y="2833818"/>
            <a:ext cx="3933565" cy="25825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Бесплатная юридическая помощь иностранным гражданам и лицам без гражданства оказывается в случаях и в порядке, которые предусмотрены федеральными законами и международными договорами Российской Федерации.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98605" y="494270"/>
            <a:ext cx="7661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принципы оказания бесплатной юридической помощи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333632" y="1031240"/>
          <a:ext cx="8600302" cy="5582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0302"/>
              </a:tblGrid>
              <a:tr h="814859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Согласно ст. 5 Федерального закона от 21.11.2011 № 324-ФЗ «О бесплатной юридической помощи в Российской Федерации», основными принципами оказания бесплатной юридической помощи являются:  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реализации и защиты прав, свобод и законных интересов граждан;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справедливость и социальная ориентированность при оказании бесплатной юридической помощи;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доступность бесплатной юридической помощи для граждан в установленных законодательством Российской Федерации случаях;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контроль за соблюдением лицами, оказывающими бесплатную юридическую помощь, норм профессиональной этики и требований к качеству оказания бесплатной юридической помощи;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6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установление требований к профессиональной квалификации лиц, оказывающих бесплатную юридическую помощь;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свободный выбор гражданином государственной или негосударственной системы бесплатной юридической помощи;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объективность, беспристрастность при оказании бесплатной юридической помощи и ее своевременность;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равенство доступа граждан к получению бесплатной юридической помощи и недопущение дискриминации граждан при ее оказании;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6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конфиденциальности при оказании бесплатной юридической помощи.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071538" y="476251"/>
            <a:ext cx="80724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>
              <a:latin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2" name="Рисунок 1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69557" y="1928340"/>
          <a:ext cx="8106032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6032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Согласно ст. 15 Федерального закона от 21.11.2011 № 324-ФЗ «О бесплатной юридической помощи в Российской Федерации», участниками государственной системы бесплатной юридической помощи являются: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 федеральные органы исполнительной власти и подведомственные им учреждения;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 органы исполнительной власти субъектов Российской Федерации и подведомственные им учреждения;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 органы управления государственных внебюджетных фондов;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 государственные юридические бюро.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97459" y="481914"/>
            <a:ext cx="7549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государственной системы бесплатной юридической помощи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8" name="Рисунок 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87394" y="0"/>
            <a:ext cx="805660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35676" y="457200"/>
            <a:ext cx="7549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бесплатной юридической помощи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1" y="642551"/>
          <a:ext cx="9144000" cy="589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0" y="0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1099752" y="0"/>
            <a:ext cx="8044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85005" y="3744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0638" y="914400"/>
            <a:ext cx="898336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/>
          </a:p>
          <a:p>
            <a:pPr algn="just"/>
            <a:r>
              <a:rPr lang="ru-RU" sz="13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Согласно ст. 20 Федерального закона от 21.11.2011 № 324-ФЗ «О бесплатной юридической помощи в Российской Федерации», право на получение всех видов бесплатной юридической помощи в рамках государственной системы бесплатной юридической помощи имеют следующие категории граждан:</a:t>
            </a:r>
          </a:p>
          <a:p>
            <a:pPr algn="just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Г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раждане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среднедушевой доход семей которых ниже величины прожиточного минимума, установленного в субъекте Российской Федерации в соответствии с законодательством Российской Федерации, либо одиноко проживающие граждане, доходы которых ниже величины прожиточного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минимума;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Инвалиды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I и II группы;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Ветераны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Великой Отечественной войны, Герои Российской Федерации, Герои Советского Союза, Герои Социалистического Труда;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Дети-инвалиды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дети-сироты, дети, оставшиеся без попечения родителей, а также их законные представители и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детей;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Граждане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имеющие право на бесплатную юридическую помощь в соответствии с Федеральным законом от 2 августа 1995 года N 122-ФЗ "О социальном обслуживании граждан пожилого возраста и инвалидов";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Несовершеннолетние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свободы, а также их законные представители и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несовершеннолетних (за исключением вопросов, связанных с оказанием юридической помощи в уголовном судопроизводстве);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Граждане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имеющие право на бесплатную юридическую помощь в соответствии с Законом Российской Федерации от 2 июля 1992 года N 3185-1 "О психиатрической помощи и гарантиях прав граждан при ее оказании";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Граждане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признанные судом недееспособными, а также их законные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граждан;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Граждане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которым право на получение бесплатной юридической помощи в рамках государственной системы бесплатной юридической помощи предоставлено в соответствии с иными федеральными законами и законами субъектов Российской Федерации.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6756" y="284205"/>
            <a:ext cx="8056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Категории граждан, имеющих право на получение бесплатной юридической помощи в рамках государственной системы бесплатной юридической помощи: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186249" y="345989"/>
            <a:ext cx="7797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бесплатной юридической помощи в рамках государственной системы бесплатной юридической помощи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Схема 19"/>
          <p:cNvGraphicFramePr/>
          <p:nvPr/>
        </p:nvGraphicFramePr>
        <p:xfrm>
          <a:off x="296561" y="963827"/>
          <a:ext cx="8513807" cy="5585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2422" y="407772"/>
            <a:ext cx="8921578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/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Согласно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ст. 34 Федерального закона от 29.11.2010г. №326-ФЗ «Об обязательном медицинском страховании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Российской Федерации», Территориальный фонд обязательного медицинского страхования осуществляет следующие полномочия страховщика: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1) участвует в разработке территориальных программ государственных гарантий бесплатного оказания гражданам медицинской помощи и определении тарифов на оплату медицинской помощи на территории субъекта Российской Федерации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аккумулирует средства обязательного медицинского страхования и управляет ими, осуществляет финансовое обеспечение реализации территориальных программ обязательного медицинского страхования в субъектах Российской Федерации, формирует и использует резервы для обеспечения финансовой устойчивости обязательного медицинского страхования в порядке, установленном Федеральным фондом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3) получает от органа, осуществляющего контроль за правильностью исчисления, полнотой и своевременностью уплаты (перечисления) страховых взносов на обязательное медицинское страхование, необходимую информацию для осуществления обязательного медицинского страхования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осуществляет администрирование доходов бюджета Федерального фонда, поступающих от уплаты страховых взносов на обязательное медицинское страхование неработающего населения, регистрирует и снимает с регистрационного учета страхователей для неработающих граждан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5) начисляет недоимку по страховым взносам на обязательное медицинское страхование неработающего населения, штрафы и пени и взыскивает их со страхователей для неработающих граждан в порядке, аналогичном порядку, установленному статьей 18 Федерального закона от 24 июля 2009 года N 212-ФЗ "О страховых взносах в Пенсионный фонд Российской Федерации, Фонд социального страхования Российской Федерации, Федеральный фонд обязательного медицинского страхования и территориальные фонды обязательного медицинского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страхования«;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6) утверждает для страховых медицинских организаций дифференцированные </a:t>
            </a:r>
            <a:r>
              <a:rPr lang="ru-RU" sz="13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подушевые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нормативы в порядке, установленном правилами обязательного медицинского страхования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7) предъявляет в интересах застрахованного лица требования к страхователю, страховой медицинской организации и медицинской организации, в том числе в судебном порядке, связанные с защитой его прав и законных интересов в сфере обязательного медицинского страхования;</a:t>
            </a: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обеспечивает права граждан в сфере обязательного медицинского страхования, в том числе путем проведения контроля объемов, сроков, качества и условий предоставления медицинской помощи, информирование граждан о порядке обеспечения и защиты их прав в соответствии с настоящим Федеральным законом;</a:t>
            </a:r>
          </a:p>
          <a:p>
            <a:endParaRPr lang="ru-RU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346887" y="210065"/>
            <a:ext cx="7599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Полномочия ТФОМС Челябинской области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7708" y="778476"/>
            <a:ext cx="894629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9) ведет территориальный реестр экспертов качества медицинской помощи в соответствии с порядком организации и проведения контроля объемов, сроков, качества и условий предоставления медицинской помощи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вправе предъявлять претензии и (или) иски к медицинской организации о возмещении имущественного или морального вреда, причиненного застрахованному лицу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11) вправе предъявлять иск к юридическим или физическим лицам, ответственным за причинение вреда здоровью застрахованного лица, в целях возмещения расходов в пределах суммы, затраченной на оказание медицинской помощи застрахованному лицу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12) осуществляет контроль за использованием средств обязательного медицинского страхования страховыми медицинскими организациями и медицинскими организациями, в том числе проводит проверки и ревизии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13) собирает и обрабатывает данные персонифицированного учета сведений о застрахованных лицах и персонифицированного учета сведений о медицинской помощи, оказанной застрахованным лицам в соответствии с законодательством Российской Федерации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14) ведет реестр страховых медицинских организаций, осуществляющих деятельность в сфере обязательного медицинского страхования на территории субъекта Российской Федерации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15) ведет реестр медицинских организаций, осуществляющих деятельность в сфере обязательного медицинского страхования по территориальной программе обязательного медицинского страхования субъекта Российской Федерации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(в ред. Федерального закона от 01.12.2012 N 213-ФЗ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16) ведет региональный сегмент единого регистра застрахованных лиц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17) обеспечивает в пределах своей компетенции защиту сведений, составляющих информацию ограниченного доступа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18) организует подготовку и дополнительное профессиональное образование кадров для осуществления деятельности в сфере обязательного медицинского страхования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995" y="5474044"/>
            <a:ext cx="867444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Контактные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данные ТФОМС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Челябинской области, схему проезда можно найти в разделе «Общие сведения о фонде».</a:t>
            </a:r>
          </a:p>
          <a:p>
            <a:pPr algn="just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Контактные телефоны отдела по обеспечению и защите прав застрахованных граждан ТФОМС Челябинской области (351) 211-07-28, 211-06-98.</a:t>
            </a:r>
          </a:p>
          <a:p>
            <a:pPr algn="just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Горячая линия по правам граждан, застрахованных по обязательному медицинскому страхованию, </a:t>
            </a:r>
            <a:endParaRPr lang="ru-RU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8-800-300-1-003 </a:t>
            </a:r>
            <a:r>
              <a:rPr lang="ru-RU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(звонок бесплатный).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37653</TotalTime>
  <Words>1674</Words>
  <Application>Microsoft Office PowerPoint</Application>
  <PresentationFormat>Экран (4:3)</PresentationFormat>
  <Paragraphs>121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fomc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КравченкоДА</cp:lastModifiedBy>
  <cp:revision>565</cp:revision>
  <dcterms:created xsi:type="dcterms:W3CDTF">2007-10-29T08:56:51Z</dcterms:created>
  <dcterms:modified xsi:type="dcterms:W3CDTF">2015-08-20T08:01:11Z</dcterms:modified>
</cp:coreProperties>
</file>