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21" r:id="rId2"/>
    <p:sldId id="322" r:id="rId3"/>
    <p:sldId id="317" r:id="rId4"/>
    <p:sldId id="305" r:id="rId5"/>
    <p:sldId id="263" r:id="rId6"/>
    <p:sldId id="330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278" r:id="rId15"/>
    <p:sldId id="280" r:id="rId16"/>
    <p:sldId id="287" r:id="rId17"/>
    <p:sldId id="315" r:id="rId18"/>
    <p:sldId id="316" r:id="rId19"/>
    <p:sldId id="276" r:id="rId20"/>
    <p:sldId id="277" r:id="rId21"/>
    <p:sldId id="313" r:id="rId22"/>
    <p:sldId id="32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9900"/>
    <a:srgbClr val="CC9900"/>
    <a:srgbClr val="FF66CC"/>
    <a:srgbClr val="996633"/>
    <a:srgbClr val="99FF33"/>
    <a:srgbClr val="6699FF"/>
    <a:srgbClr val="FFFF00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892" autoAdjust="0"/>
  </p:normalViewPr>
  <p:slideViewPr>
    <p:cSldViewPr>
      <p:cViewPr varScale="1">
        <p:scale>
          <a:sx n="107" d="100"/>
          <a:sy n="107" d="100"/>
        </p:scale>
        <p:origin x="-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52950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ScaleX="118861" custScaleY="11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11940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18861" custScaleY="10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20866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dirty="0">
            <a:solidFill>
              <a:schemeClr val="tx1"/>
            </a:solidFill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Y="128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7870B-D96C-4B04-91CB-36E62E4E75F6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C9767EF-2C82-4008-A62B-F4414CCC81FC}" type="presOf" srcId="{282612CF-CDB0-412D-A3AB-653233AC0A6F}" destId="{59A8F4B8-DF6C-4763-A404-DEABECB3477A}" srcOrd="0" destOrd="0" presId="urn:microsoft.com/office/officeart/2005/8/layout/hList1"/>
    <dgm:cxn modelId="{C8562EBE-5921-4D13-84AE-A1A9FAA7F682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69688B40-E37F-4A60-B69A-BBDD781E3FE9}" type="presOf" srcId="{EBFF8950-55C7-46C6-8A40-A51BC7B3502D}" destId="{A422C9A1-F116-42FC-9AF6-359A79081873}" srcOrd="0" destOrd="0" presId="urn:microsoft.com/office/officeart/2005/8/layout/hList1"/>
    <dgm:cxn modelId="{B839B192-4879-44C2-AEC4-5BE37337B9F3}" type="presParOf" srcId="{A422C9A1-F116-42FC-9AF6-359A79081873}" destId="{C86D4601-9CE6-48A9-8780-616031DE4955}" srcOrd="0" destOrd="0" presId="urn:microsoft.com/office/officeart/2005/8/layout/hList1"/>
    <dgm:cxn modelId="{020C6CDF-E1D8-4249-BC59-305C07D762A9}" type="presParOf" srcId="{C86D4601-9CE6-48A9-8780-616031DE4955}" destId="{59A8F4B8-DF6C-4763-A404-DEABECB3477A}" srcOrd="0" destOrd="0" presId="urn:microsoft.com/office/officeart/2005/8/layout/hList1"/>
    <dgm:cxn modelId="{B338BB97-73FB-4600-AEE1-F92A51BCA62C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5C0AC-17B3-4751-9124-6E30C357E758}" type="presOf" srcId="{87AAC775-2C90-4113-87FA-BB14B97B1EC0}" destId="{EC0286AE-F747-490A-A23F-A8B4F6A6F5A5}" srcOrd="0" destOrd="0" presId="urn:microsoft.com/office/officeart/2005/8/layout/list1"/>
    <dgm:cxn modelId="{6991A69B-2DF8-4327-86E4-876D8D69FA6E}" type="presOf" srcId="{0DF30E3E-6806-4E5D-B1E0-7558B35D3778}" destId="{8746F28D-1487-4336-9CB7-782C5865DEBA}" srcOrd="0" destOrd="0" presId="urn:microsoft.com/office/officeart/2005/8/layout/list1"/>
    <dgm:cxn modelId="{739EE5BE-0961-440C-A1EF-1A4330C215A3}" type="presOf" srcId="{8856E7D8-EF48-42E3-AD14-035AE1A8005F}" destId="{120ABFEB-FCD0-4803-BB37-1DEBECE695F1}" srcOrd="0" destOrd="0" presId="urn:microsoft.com/office/officeart/2005/8/layout/list1"/>
    <dgm:cxn modelId="{0344B1CD-0521-4763-B74C-A11100808408}" type="presOf" srcId="{EAFDA1B8-F9D2-4C82-9477-B26EADB640AF}" destId="{95FAEE30-EF69-4BD9-AA1F-6EF58DD1D3B2}" srcOrd="1" destOrd="0" presId="urn:microsoft.com/office/officeart/2005/8/layout/list1"/>
    <dgm:cxn modelId="{F420E8EC-A0D0-4308-88D4-BEF68C3F4B4B}" type="presOf" srcId="{87AAC775-2C90-4113-87FA-BB14B97B1EC0}" destId="{BF4741A6-44F0-4974-B2D7-CE7AA14B6575}" srcOrd="1" destOrd="0" presId="urn:microsoft.com/office/officeart/2005/8/layout/list1"/>
    <dgm:cxn modelId="{AEB8C871-E5EE-401A-91BD-318B742BBE4D}" type="presOf" srcId="{C32F461A-2731-470B-81EC-50AFE2581589}" destId="{5CFFF41C-668B-4F07-A5A3-87763A649678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74EFC3FB-E204-46DE-9D9D-9606B5F3DDCE}" type="presOf" srcId="{D9B6A094-4CDE-4097-B098-4EAB20D1503F}" destId="{F02FE67D-2A12-4383-987F-18B6D8D4CC13}" srcOrd="1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45C71B4F-F514-4580-AB44-4B4BB79D532B}" type="presOf" srcId="{831008F7-4085-455E-BD17-2A40B37AAC1A}" destId="{8746F28D-1487-4336-9CB7-782C5865DEBA}" srcOrd="0" destOrd="1" presId="urn:microsoft.com/office/officeart/2005/8/layout/list1"/>
    <dgm:cxn modelId="{D71FF5E1-5F86-443B-89D4-353F53F112A0}" type="presOf" srcId="{D9B6A094-4CDE-4097-B098-4EAB20D1503F}" destId="{AD596398-01DA-4B59-8399-B239A274AC98}" srcOrd="0" destOrd="0" presId="urn:microsoft.com/office/officeart/2005/8/layout/list1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15F13BC1-F5A2-4FAF-AD66-142BF78D61A6}" type="presOf" srcId="{0E9D8784-14BD-4C1B-8445-47428004EDE3}" destId="{E74EDCFA-2B81-4D35-A4CC-16B932748004}" srcOrd="0" destOrd="2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3D3FA9B6-0157-4B12-9979-8F9C006C5BE2}" type="presOf" srcId="{8856E7D8-EF48-42E3-AD14-035AE1A8005F}" destId="{8CA92D73-3AD9-44C1-B450-508FC6473520}" srcOrd="1" destOrd="0" presId="urn:microsoft.com/office/officeart/2005/8/layout/list1"/>
    <dgm:cxn modelId="{E7BAA569-3195-4509-9F7C-0B7D08C2F577}" type="presOf" srcId="{B872C2C9-142B-40BF-A31E-31170026A850}" destId="{D6D577B7-D9C3-4450-8115-8001051B0853}" srcOrd="0" destOrd="0" presId="urn:microsoft.com/office/officeart/2005/8/layout/list1"/>
    <dgm:cxn modelId="{93C73EC8-1EC8-474B-BCC9-1E9E3C39EF00}" type="presOf" srcId="{195316EB-CAB7-4C1C-8F37-A88139E37210}" destId="{8B912A2B-524D-40BE-8712-E314E441502F}" srcOrd="0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290F8E3-8398-4F89-B86D-98E945A8B186}" type="presOf" srcId="{1A3AEA15-E03E-4462-802E-8A6F7A476B9C}" destId="{E74EDCFA-2B81-4D35-A4CC-16B932748004}" srcOrd="0" destOrd="0" presId="urn:microsoft.com/office/officeart/2005/8/layout/list1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CFD3D901-5DD4-48F7-8171-38611A47936D}" type="presOf" srcId="{EAFDA1B8-F9D2-4C82-9477-B26EADB640AF}" destId="{C1ED81C8-825E-44D4-B057-8073ABE9D8DB}" srcOrd="0" destOrd="0" presId="urn:microsoft.com/office/officeart/2005/8/layout/list1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99269C9C-D386-43A3-9441-5C8351F27D4B}" type="presOf" srcId="{E464A90B-5D3B-4D96-84E6-3E19AF5E5906}" destId="{E74EDCFA-2B81-4D35-A4CC-16B932748004}" srcOrd="0" destOrd="1" presId="urn:microsoft.com/office/officeart/2005/8/layout/list1"/>
    <dgm:cxn modelId="{F2D7B825-E262-4D77-B567-4760BBF45613}" type="presParOf" srcId="{8B912A2B-524D-40BE-8712-E314E441502F}" destId="{36CEDA96-991D-4A3E-959D-2C68DC8856E1}" srcOrd="0" destOrd="0" presId="urn:microsoft.com/office/officeart/2005/8/layout/list1"/>
    <dgm:cxn modelId="{B1196B45-2A7C-4E94-8398-41AAE2B7FFEB}" type="presParOf" srcId="{36CEDA96-991D-4A3E-959D-2C68DC8856E1}" destId="{C1ED81C8-825E-44D4-B057-8073ABE9D8DB}" srcOrd="0" destOrd="0" presId="urn:microsoft.com/office/officeart/2005/8/layout/list1"/>
    <dgm:cxn modelId="{402F2D55-F084-41F7-880D-3BED4734FCE9}" type="presParOf" srcId="{36CEDA96-991D-4A3E-959D-2C68DC8856E1}" destId="{95FAEE30-EF69-4BD9-AA1F-6EF58DD1D3B2}" srcOrd="1" destOrd="0" presId="urn:microsoft.com/office/officeart/2005/8/layout/list1"/>
    <dgm:cxn modelId="{909745F8-EC8E-47BD-B8BF-44F410BAAC4D}" type="presParOf" srcId="{8B912A2B-524D-40BE-8712-E314E441502F}" destId="{894FA1A4-A12D-4AA1-9374-49A0904AC8DE}" srcOrd="1" destOrd="0" presId="urn:microsoft.com/office/officeart/2005/8/layout/list1"/>
    <dgm:cxn modelId="{3DA6625B-0586-4677-915A-3730BBD62BF6}" type="presParOf" srcId="{8B912A2B-524D-40BE-8712-E314E441502F}" destId="{D6D577B7-D9C3-4450-8115-8001051B0853}" srcOrd="2" destOrd="0" presId="urn:microsoft.com/office/officeart/2005/8/layout/list1"/>
    <dgm:cxn modelId="{5186E685-C3DE-4E8C-A9B7-A59A26771093}" type="presParOf" srcId="{8B912A2B-524D-40BE-8712-E314E441502F}" destId="{FC9E1042-7FE5-48F1-8284-D38890028C31}" srcOrd="3" destOrd="0" presId="urn:microsoft.com/office/officeart/2005/8/layout/list1"/>
    <dgm:cxn modelId="{BB64F4C3-4967-4577-B954-CFCF2CCE95FC}" type="presParOf" srcId="{8B912A2B-524D-40BE-8712-E314E441502F}" destId="{370E2EB0-CD38-433B-AD46-FE9E07756049}" srcOrd="4" destOrd="0" presId="urn:microsoft.com/office/officeart/2005/8/layout/list1"/>
    <dgm:cxn modelId="{B5AD9AB3-F1B8-4E80-9D48-88FFC9B290B1}" type="presParOf" srcId="{370E2EB0-CD38-433B-AD46-FE9E07756049}" destId="{120ABFEB-FCD0-4803-BB37-1DEBECE695F1}" srcOrd="0" destOrd="0" presId="urn:microsoft.com/office/officeart/2005/8/layout/list1"/>
    <dgm:cxn modelId="{BF5B33B9-E5AA-443F-BFA4-22DC56B35DD1}" type="presParOf" srcId="{370E2EB0-CD38-433B-AD46-FE9E07756049}" destId="{8CA92D73-3AD9-44C1-B450-508FC6473520}" srcOrd="1" destOrd="0" presId="urn:microsoft.com/office/officeart/2005/8/layout/list1"/>
    <dgm:cxn modelId="{7384F7A6-AE41-4E6D-8B8F-CC5147394534}" type="presParOf" srcId="{8B912A2B-524D-40BE-8712-E314E441502F}" destId="{326EBD5C-D700-4199-A4C7-DCBB6E2C9611}" srcOrd="5" destOrd="0" presId="urn:microsoft.com/office/officeart/2005/8/layout/list1"/>
    <dgm:cxn modelId="{F92672C6-41A3-482B-87BD-59D189B53ECE}" type="presParOf" srcId="{8B912A2B-524D-40BE-8712-E314E441502F}" destId="{8746F28D-1487-4336-9CB7-782C5865DEBA}" srcOrd="6" destOrd="0" presId="urn:microsoft.com/office/officeart/2005/8/layout/list1"/>
    <dgm:cxn modelId="{47772A55-91F6-4476-B52F-668EEC9866E1}" type="presParOf" srcId="{8B912A2B-524D-40BE-8712-E314E441502F}" destId="{4E1BAF3F-B252-43FB-8F4B-B65166C2B2A8}" srcOrd="7" destOrd="0" presId="urn:microsoft.com/office/officeart/2005/8/layout/list1"/>
    <dgm:cxn modelId="{944E1359-C5D3-4786-96B7-1FF78B8A730A}" type="presParOf" srcId="{8B912A2B-524D-40BE-8712-E314E441502F}" destId="{C43700EA-25F6-4976-8059-2A072E3CD595}" srcOrd="8" destOrd="0" presId="urn:microsoft.com/office/officeart/2005/8/layout/list1"/>
    <dgm:cxn modelId="{5D2C7AF2-1C93-4BC7-84EC-0FA9111778BB}" type="presParOf" srcId="{C43700EA-25F6-4976-8059-2A072E3CD595}" destId="{AD596398-01DA-4B59-8399-B239A274AC98}" srcOrd="0" destOrd="0" presId="urn:microsoft.com/office/officeart/2005/8/layout/list1"/>
    <dgm:cxn modelId="{D2CDC515-34F2-4038-85AA-53E5DDA59DA2}" type="presParOf" srcId="{C43700EA-25F6-4976-8059-2A072E3CD595}" destId="{F02FE67D-2A12-4383-987F-18B6D8D4CC13}" srcOrd="1" destOrd="0" presId="urn:microsoft.com/office/officeart/2005/8/layout/list1"/>
    <dgm:cxn modelId="{37717423-A560-43DA-AFA4-A397103989BA}" type="presParOf" srcId="{8B912A2B-524D-40BE-8712-E314E441502F}" destId="{94C31EE6-3306-402E-9440-87DA3DD68479}" srcOrd="9" destOrd="0" presId="urn:microsoft.com/office/officeart/2005/8/layout/list1"/>
    <dgm:cxn modelId="{53F73E8E-1FFF-4375-94EE-7F42342B8071}" type="presParOf" srcId="{8B912A2B-524D-40BE-8712-E314E441502F}" destId="{5CFFF41C-668B-4F07-A5A3-87763A649678}" srcOrd="10" destOrd="0" presId="urn:microsoft.com/office/officeart/2005/8/layout/list1"/>
    <dgm:cxn modelId="{2D9115E6-B49A-4142-9F27-4D189BF84E15}" type="presParOf" srcId="{8B912A2B-524D-40BE-8712-E314E441502F}" destId="{C306F685-E358-4B88-B95C-7A756ACF1F5B}" srcOrd="11" destOrd="0" presId="urn:microsoft.com/office/officeart/2005/8/layout/list1"/>
    <dgm:cxn modelId="{3A63AD53-0E27-4702-8006-A822D96F5234}" type="presParOf" srcId="{8B912A2B-524D-40BE-8712-E314E441502F}" destId="{2CDEB223-E7C1-4D70-8883-2EB177C05D65}" srcOrd="12" destOrd="0" presId="urn:microsoft.com/office/officeart/2005/8/layout/list1"/>
    <dgm:cxn modelId="{BDCF6714-0488-4BE4-9FAE-902B10091E10}" type="presParOf" srcId="{2CDEB223-E7C1-4D70-8883-2EB177C05D65}" destId="{EC0286AE-F747-490A-A23F-A8B4F6A6F5A5}" srcOrd="0" destOrd="0" presId="urn:microsoft.com/office/officeart/2005/8/layout/list1"/>
    <dgm:cxn modelId="{005EFE9E-F629-4BF6-A475-205AF79A5540}" type="presParOf" srcId="{2CDEB223-E7C1-4D70-8883-2EB177C05D65}" destId="{BF4741A6-44F0-4974-B2D7-CE7AA14B6575}" srcOrd="1" destOrd="0" presId="urn:microsoft.com/office/officeart/2005/8/layout/list1"/>
    <dgm:cxn modelId="{17842E78-7E64-4AAB-9610-A41C3613830F}" type="presParOf" srcId="{8B912A2B-524D-40BE-8712-E314E441502F}" destId="{D7A81F3F-3897-4E09-98B2-D42840E8DB4F}" srcOrd="13" destOrd="0" presId="urn:microsoft.com/office/officeart/2005/8/layout/list1"/>
    <dgm:cxn modelId="{760D6552-B1B2-4FB1-AFC3-CAA4F19DD7CB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1018"/>
          <a:ext cx="8496944" cy="135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1018"/>
        <a:ext cx="8496944" cy="1353600"/>
      </dsp:txXfrm>
    </dsp:sp>
    <dsp:sp modelId="{DEB2E235-4720-4A18-B807-CD55DC233A3F}">
      <dsp:nvSpPr>
        <dsp:cNvPr id="0" name=""/>
        <dsp:cNvSpPr/>
      </dsp:nvSpPr>
      <dsp:spPr>
        <a:xfrm>
          <a:off x="0" y="1364618"/>
          <a:ext cx="8496944" cy="3160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kern="1200" dirty="0">
            <a:latin typeface="Calibri" pitchFamily="34" charset="0"/>
          </a:endParaRPr>
        </a:p>
      </dsp:txBody>
      <dsp:txXfrm>
        <a:off x="0" y="1364618"/>
        <a:ext cx="8496944" cy="31608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8676-1524-45C5-9D3F-906A90A6D7B7}">
      <dsp:nvSpPr>
        <dsp:cNvPr id="0" name=""/>
        <dsp:cNvSpPr/>
      </dsp:nvSpPr>
      <dsp:spPr>
        <a:xfrm>
          <a:off x="3486038" y="4553"/>
          <a:ext cx="5222675" cy="21597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kern="1200" dirty="0">
            <a:latin typeface="Calibri" pitchFamily="34" charset="0"/>
          </a:endParaRPr>
        </a:p>
      </dsp:txBody>
      <dsp:txXfrm>
        <a:off x="3486038" y="4553"/>
        <a:ext cx="5222675" cy="2159741"/>
      </dsp:txXfrm>
    </dsp:sp>
    <dsp:sp modelId="{6CFF7133-8C2A-4218-BF28-53C78A53A9AE}">
      <dsp:nvSpPr>
        <dsp:cNvPr id="0" name=""/>
        <dsp:cNvSpPr/>
      </dsp:nvSpPr>
      <dsp:spPr>
        <a:xfrm>
          <a:off x="4254" y="415396"/>
          <a:ext cx="3481783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РФ» ч. 9 ст. 39 </a:t>
          </a:r>
          <a:endParaRPr lang="ru-RU" sz="1800" kern="1200" dirty="0">
            <a:latin typeface="Calibri" pitchFamily="34" charset="0"/>
          </a:endParaRPr>
        </a:p>
      </dsp:txBody>
      <dsp:txXfrm>
        <a:off x="4254" y="415396"/>
        <a:ext cx="3481783" cy="1338054"/>
      </dsp:txXfrm>
    </dsp:sp>
    <dsp:sp modelId="{BBB9ACF3-5086-4500-9EC8-620A0BE88E43}">
      <dsp:nvSpPr>
        <dsp:cNvPr id="0" name=""/>
        <dsp:cNvSpPr/>
      </dsp:nvSpPr>
      <dsp:spPr>
        <a:xfrm>
          <a:off x="3485187" y="2756055"/>
          <a:ext cx="5227780" cy="422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kern="1200" dirty="0">
            <a:latin typeface="Calibri" pitchFamily="34" charset="0"/>
          </a:endParaRPr>
        </a:p>
      </dsp:txBody>
      <dsp:txXfrm>
        <a:off x="3485187" y="2756055"/>
        <a:ext cx="5227780" cy="422142"/>
      </dsp:txXfrm>
    </dsp:sp>
    <dsp:sp modelId="{06910011-D51F-4733-A1CA-01BC7327B0E1}">
      <dsp:nvSpPr>
        <dsp:cNvPr id="0" name=""/>
        <dsp:cNvSpPr/>
      </dsp:nvSpPr>
      <dsp:spPr>
        <a:xfrm>
          <a:off x="0" y="2298099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15.14 </a:t>
          </a:r>
          <a:endParaRPr lang="ru-RU" sz="1800" kern="1200" dirty="0">
            <a:latin typeface="Calibri" pitchFamily="34" charset="0"/>
          </a:endParaRPr>
        </a:p>
      </dsp:txBody>
      <dsp:txXfrm>
        <a:off x="0" y="2298099"/>
        <a:ext cx="3485187" cy="1338054"/>
      </dsp:txXfrm>
    </dsp:sp>
    <dsp:sp modelId="{15190214-819B-47E2-82A7-5E17C9AD6E01}">
      <dsp:nvSpPr>
        <dsp:cNvPr id="0" name=""/>
        <dsp:cNvSpPr/>
      </dsp:nvSpPr>
      <dsp:spPr>
        <a:xfrm>
          <a:off x="3485187" y="4263722"/>
          <a:ext cx="5227780" cy="350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kern="1200" dirty="0">
            <a:latin typeface="Calibri" pitchFamily="34" charset="0"/>
          </a:endParaRPr>
        </a:p>
      </dsp:txBody>
      <dsp:txXfrm>
        <a:off x="3485187" y="4263722"/>
        <a:ext cx="5227780" cy="350530"/>
      </dsp:txXfrm>
    </dsp:sp>
    <dsp:sp modelId="{EA2C54C6-CC4A-42C5-8573-57ED1DC6CA76}">
      <dsp:nvSpPr>
        <dsp:cNvPr id="0" name=""/>
        <dsp:cNvSpPr/>
      </dsp:nvSpPr>
      <dsp:spPr>
        <a:xfrm>
          <a:off x="0" y="3769960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Уголовный кодекс  РФ</a:t>
          </a:r>
          <a:endParaRPr lang="ru-RU" sz="1800" kern="1200" dirty="0" smtClean="0">
            <a:latin typeface="Calibri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285.2. </a:t>
          </a:r>
          <a:endParaRPr lang="ru-RU" sz="1800" kern="1200" dirty="0">
            <a:latin typeface="Calibri" pitchFamily="34" charset="0"/>
          </a:endParaRPr>
        </a:p>
      </dsp:txBody>
      <dsp:txXfrm>
        <a:off x="0" y="3769960"/>
        <a:ext cx="3485187" cy="1338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4054408" y="2047291"/>
          <a:ext cx="2149857" cy="191097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4054408" y="2047291"/>
        <a:ext cx="2149857" cy="1910976"/>
      </dsp:txXfrm>
    </dsp:sp>
    <dsp:sp modelId="{875E2908-C3FA-46BB-9A44-1ABBC44467AE}">
      <dsp:nvSpPr>
        <dsp:cNvPr id="0" name=""/>
        <dsp:cNvSpPr/>
      </dsp:nvSpPr>
      <dsp:spPr>
        <a:xfrm rot="16200000">
          <a:off x="5030813" y="1600145"/>
          <a:ext cx="197046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5030813" y="1600145"/>
        <a:ext cx="197046" cy="533659"/>
      </dsp:txXfrm>
    </dsp:sp>
    <dsp:sp modelId="{C81C44D4-DAC0-4D3A-9854-F64FE0880178}">
      <dsp:nvSpPr>
        <dsp:cNvPr id="0" name=""/>
        <dsp:cNvSpPr/>
      </dsp:nvSpPr>
      <dsp:spPr>
        <a:xfrm>
          <a:off x="4196524" y="-67456"/>
          <a:ext cx="1865624" cy="17429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4196524" y="-67456"/>
        <a:ext cx="1865624" cy="1742961"/>
      </dsp:txXfrm>
    </dsp:sp>
    <dsp:sp modelId="{4AE7A48D-F1D5-4EF3-A40F-DC0B449AC060}">
      <dsp:nvSpPr>
        <dsp:cNvPr id="0" name=""/>
        <dsp:cNvSpPr/>
      </dsp:nvSpPr>
      <dsp:spPr>
        <a:xfrm>
          <a:off x="6258238" y="2735950"/>
          <a:ext cx="130024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58238" y="2735950"/>
        <a:ext cx="130024" cy="533659"/>
      </dsp:txXfrm>
    </dsp:sp>
    <dsp:sp modelId="{56AC3F03-64C5-42E2-BA3F-9C78907DDAE8}">
      <dsp:nvSpPr>
        <dsp:cNvPr id="0" name=""/>
        <dsp:cNvSpPr/>
      </dsp:nvSpPr>
      <dsp:spPr>
        <a:xfrm>
          <a:off x="6449595" y="2143832"/>
          <a:ext cx="1756993" cy="171789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6449595" y="2143832"/>
        <a:ext cx="1756993" cy="1717895"/>
      </dsp:txXfrm>
    </dsp:sp>
    <dsp:sp modelId="{0B456D3A-041F-4C79-95CB-D2A970171771}">
      <dsp:nvSpPr>
        <dsp:cNvPr id="0" name=""/>
        <dsp:cNvSpPr/>
      </dsp:nvSpPr>
      <dsp:spPr>
        <a:xfrm rot="5400000">
          <a:off x="5023156" y="3885769"/>
          <a:ext cx="212361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5023156" y="3885769"/>
        <a:ext cx="212361" cy="533659"/>
      </dsp:txXfrm>
    </dsp:sp>
    <dsp:sp modelId="{9B969A66-1BF5-4B6B-AF0A-5690996EFA9F}">
      <dsp:nvSpPr>
        <dsp:cNvPr id="0" name=""/>
        <dsp:cNvSpPr/>
      </dsp:nvSpPr>
      <dsp:spPr>
        <a:xfrm>
          <a:off x="4196524" y="4358950"/>
          <a:ext cx="1865624" cy="168516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4196524" y="4358950"/>
        <a:ext cx="1865624" cy="1685169"/>
      </dsp:txXfrm>
    </dsp:sp>
    <dsp:sp modelId="{EB91B399-2533-4311-BC64-B632F69AED12}">
      <dsp:nvSpPr>
        <dsp:cNvPr id="0" name=""/>
        <dsp:cNvSpPr/>
      </dsp:nvSpPr>
      <dsp:spPr>
        <a:xfrm rot="10800000">
          <a:off x="3922949" y="2735950"/>
          <a:ext cx="92897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22949" y="2735950"/>
        <a:ext cx="92897" cy="533659"/>
      </dsp:txXfrm>
    </dsp:sp>
    <dsp:sp modelId="{D4A036BE-95DC-465B-849B-AF50C697434A}">
      <dsp:nvSpPr>
        <dsp:cNvPr id="0" name=""/>
        <dsp:cNvSpPr/>
      </dsp:nvSpPr>
      <dsp:spPr>
        <a:xfrm>
          <a:off x="1982034" y="2143840"/>
          <a:ext cx="1897095" cy="17178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982034" y="2143840"/>
        <a:ext cx="1897095" cy="1717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2136891"/>
        <a:ext cx="8496944" cy="2854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49046"/>
          <a:ext cx="8496944" cy="288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kern="1200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49046"/>
        <a:ext cx="8496944" cy="2887672"/>
      </dsp:txXfrm>
    </dsp:sp>
    <dsp:sp modelId="{DEB2E235-4720-4A18-B807-CD55DC233A3F}">
      <dsp:nvSpPr>
        <dsp:cNvPr id="0" name=""/>
        <dsp:cNvSpPr/>
      </dsp:nvSpPr>
      <dsp:spPr>
        <a:xfrm>
          <a:off x="0" y="2612681"/>
          <a:ext cx="8496944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612681"/>
        <a:ext cx="8496944" cy="28108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577B7-D9C3-4450-8115-8001051B0853}">
      <dsp:nvSpPr>
        <dsp:cNvPr id="0" name=""/>
        <dsp:cNvSpPr/>
      </dsp:nvSpPr>
      <dsp:spPr>
        <a:xfrm>
          <a:off x="0" y="561013"/>
          <a:ext cx="8784976" cy="66312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561013"/>
        <a:ext cx="8784976" cy="663122"/>
      </dsp:txXfrm>
    </dsp:sp>
    <dsp:sp modelId="{95FAEE30-EF69-4BD9-AA1F-6EF58DD1D3B2}">
      <dsp:nvSpPr>
        <dsp:cNvPr id="0" name=""/>
        <dsp:cNvSpPr/>
      </dsp:nvSpPr>
      <dsp:spPr>
        <a:xfrm>
          <a:off x="439248" y="130556"/>
          <a:ext cx="6149483" cy="5273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130556"/>
        <a:ext cx="6149483" cy="527377"/>
      </dsp:txXfrm>
    </dsp:sp>
    <dsp:sp modelId="{8746F28D-1487-4336-9CB7-782C5865DEBA}">
      <dsp:nvSpPr>
        <dsp:cNvPr id="0" name=""/>
        <dsp:cNvSpPr/>
      </dsp:nvSpPr>
      <dsp:spPr>
        <a:xfrm>
          <a:off x="0" y="1442435"/>
          <a:ext cx="8784976" cy="143499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kern="1200" dirty="0">
            <a:latin typeface="Calibri" pitchFamily="34" charset="0"/>
          </a:endParaRPr>
        </a:p>
      </dsp:txBody>
      <dsp:txXfrm>
        <a:off x="0" y="1442435"/>
        <a:ext cx="8784976" cy="1434997"/>
      </dsp:txXfrm>
    </dsp:sp>
    <dsp:sp modelId="{8CA92D73-3AD9-44C1-B450-508FC6473520}">
      <dsp:nvSpPr>
        <dsp:cNvPr id="0" name=""/>
        <dsp:cNvSpPr/>
      </dsp:nvSpPr>
      <dsp:spPr>
        <a:xfrm>
          <a:off x="458347" y="1260406"/>
          <a:ext cx="6149483" cy="31914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ТФОМС</a:t>
          </a:r>
          <a:endParaRPr lang="ru-RU" sz="1800" b="1" kern="1200" dirty="0">
            <a:latin typeface="Verdana" pitchFamily="34" charset="0"/>
          </a:endParaRPr>
        </a:p>
      </dsp:txBody>
      <dsp:txXfrm>
        <a:off x="458347" y="1260406"/>
        <a:ext cx="6149483" cy="319146"/>
      </dsp:txXfrm>
    </dsp:sp>
    <dsp:sp modelId="{5CFFF41C-668B-4F07-A5A3-87763A649678}">
      <dsp:nvSpPr>
        <dsp:cNvPr id="0" name=""/>
        <dsp:cNvSpPr/>
      </dsp:nvSpPr>
      <dsp:spPr>
        <a:xfrm>
          <a:off x="0" y="3179574"/>
          <a:ext cx="8784976" cy="7270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 </a:t>
          </a: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kern="1200" dirty="0">
            <a:latin typeface="Calibri" pitchFamily="34" charset="0"/>
          </a:endParaRPr>
        </a:p>
      </dsp:txBody>
      <dsp:txXfrm>
        <a:off x="0" y="3179574"/>
        <a:ext cx="8784976" cy="727027"/>
      </dsp:txXfrm>
    </dsp:sp>
    <dsp:sp modelId="{F02FE67D-2A12-4383-987F-18B6D8D4CC13}">
      <dsp:nvSpPr>
        <dsp:cNvPr id="0" name=""/>
        <dsp:cNvSpPr/>
      </dsp:nvSpPr>
      <dsp:spPr>
        <a:xfrm>
          <a:off x="439248" y="2925587"/>
          <a:ext cx="6149483" cy="376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2925587"/>
        <a:ext cx="6149483" cy="376776"/>
      </dsp:txXfrm>
    </dsp:sp>
    <dsp:sp modelId="{E74EDCFA-2B81-4D35-A4CC-16B932748004}">
      <dsp:nvSpPr>
        <dsp:cNvPr id="0" name=""/>
        <dsp:cNvSpPr/>
      </dsp:nvSpPr>
      <dsp:spPr>
        <a:xfrm>
          <a:off x="0" y="4226909"/>
          <a:ext cx="8784976" cy="150974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4226909"/>
        <a:ext cx="8784976" cy="1509744"/>
      </dsp:txXfrm>
    </dsp:sp>
    <dsp:sp modelId="{BF4741A6-44F0-4974-B2D7-CE7AA14B6575}">
      <dsp:nvSpPr>
        <dsp:cNvPr id="0" name=""/>
        <dsp:cNvSpPr/>
      </dsp:nvSpPr>
      <dsp:spPr>
        <a:xfrm>
          <a:off x="439248" y="3954584"/>
          <a:ext cx="6149483" cy="4277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Страховые 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3954584"/>
        <a:ext cx="6149483" cy="4277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lvl="1" indent="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kern="1200" dirty="0">
            <a:latin typeface="Calibri" pitchFamily="34" charset="0"/>
          </a:endParaRPr>
        </a:p>
      </dsp:txBody>
      <dsp:txXfrm>
        <a:off x="0" y="1799531"/>
        <a:ext cx="8496944" cy="27230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sp:txBody>
      <dsp:txXfrm>
        <a:off x="0" y="1799531"/>
        <a:ext cx="8496944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332656"/>
            <a:ext cx="7941568" cy="5851525"/>
          </a:xfrm>
          <a:ln>
            <a:noFill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   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МО необходимо организовать межсетевое взаимодействие с сетью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ТФОМС Челябинской области № 776. В случае отсутствия у МО собственной сети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необходимо приобрести программное обеспечение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. Приобрести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 можно у любого партнёра компании «</a:t>
            </a:r>
            <a:r>
              <a:rPr lang="ru-RU" sz="180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800" b="1" dirty="0" smtClean="0">
                <a:solidFill>
                  <a:srgbClr val="000000"/>
                </a:solidFill>
              </a:rPr>
              <a:t>», список партнёров доступен на сайте производителя.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Для подключения к информационной системе ТФОМС Челябинской области необходимо подать заявку в службу технической поддержки, направив электронное сообщение по адресу </a:t>
            </a:r>
            <a:r>
              <a:rPr lang="en-US" sz="1800" b="1" u="sng" dirty="0" smtClean="0">
                <a:solidFill>
                  <a:srgbClr val="000000"/>
                </a:solidFill>
              </a:rPr>
              <a:t>sd@foms74.ru</a:t>
            </a:r>
            <a:r>
              <a:rPr lang="ru-RU" sz="1800" b="1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1124744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22.02.2017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2107/30-4/и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квартал до 15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числа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второго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от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188639"/>
          <a:ext cx="8964489" cy="6264697"/>
        </p:xfrm>
        <a:graphic>
          <a:graphicData uri="http://schemas.openxmlformats.org/drawingml/2006/table">
            <a:tbl>
              <a:tblPr/>
              <a:tblGrid>
                <a:gridCol w="638982"/>
                <a:gridCol w="2938690"/>
                <a:gridCol w="1862264"/>
                <a:gridCol w="1821644"/>
                <a:gridCol w="1702909"/>
              </a:tblGrid>
              <a:tr h="7713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Мониторинг закупок  ЛС и ИМН  ведется на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электронном виде до 15 числа месяца, следующего за отчетным периодом;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 в электронном 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телефон :211-58-17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lekoms@foms74.ru.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3195186"/>
            <a:ext cx="25923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межд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116631"/>
          <a:ext cx="9144000" cy="71699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77515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 раз в месяц до 10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Лис</a:t>
                      </a:r>
                      <a:r>
                        <a:rPr lang="ru-RU" sz="11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аченко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Максим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Валерьевич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Глущенко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Марина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Сергеевна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66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раз в месяц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Нина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Ивановна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211-57-86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68501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Росстата № 646 от 29.09.2017 г. «Об утверждении статистического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иструментария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для организации Министерством здравоохранения Российской Федерации федерального статистического наблюдения в сфере охраны здоровья»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февраля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500923"/>
                <a:gridCol w="187569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«Расходы финансовых средств из различных источников финансирования»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ежеквартально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в сроки, указанные в информационном письме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Борисович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Премыслева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следующего за отчетным периодом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0"/>
            <a:ext cx="8281615" cy="177323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72608"/>
          </a:xfrm>
        </p:spPr>
        <p:txBody>
          <a:bodyPr/>
          <a:lstStyle/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Тарифное соглашение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770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-ОМС в сфере обязательного медицинского страхования Челябинской области 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 Правительства  Челябинской  области  от  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672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-П «О Территориальной программе государственных гарантий бесплатного оказания гражданам медицинской помощи в Челябинской области на 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год и на плановый период 20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-202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от 25.01.2011 № 29н «Об утверждении порядка ведения персонифицированного учета в сфере обязательного медицинского страхования» с внесенными изменениями  приказом Министерства здравоохранения Российской Федерации от 15.01.2019 года № 12н;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Федеральной службы государственной статистики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861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2479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874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страхования»;</a:t>
            </a: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251520" y="5373216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1520" y="4869160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51520" y="4149080"/>
            <a:ext cx="8784976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1520" y="3717032"/>
            <a:ext cx="8784976" cy="4320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51520" y="2708920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1520" y="2204864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51520" y="1700808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47750"/>
          </a:xfrm>
        </p:spPr>
        <p:txBody>
          <a:bodyPr/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 ч.2 ст.20 ФЗ – 326 «Об обязательном медицинском страховании в РФ» </a:t>
            </a:r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60160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1) бесплатно оказывать застрахованным лицам медицинскую помощь в рамках программ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6) размещать на своем официальном сайте в сети "Интернет" информацию о режиме работы, видах оказываемой медицинской помощи;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Реестр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201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8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 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24744"/>
          <a:ext cx="8856984" cy="54651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9523"/>
                <a:gridCol w="2156741"/>
                <a:gridCol w="1800200"/>
                <a:gridCol w="1800200"/>
                <a:gridCol w="1152128"/>
                <a:gridCol w="1728192"/>
              </a:tblGrid>
              <a:tr h="444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Фактический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117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43-80-55                               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43-80-56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768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"Страховая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mantusov.dmitriy@sogaz-med.ru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Наметкина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Мантусов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Дмитрий Сергеевич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дирекция: 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</a:t>
                      </a: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266-46-57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Филиал  ООО «Страховая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 г. Челябинск       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larisa.vostrikova@chel.ingos.ru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129090,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Щепкина, д.3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266-94-03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(страховой отдел)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18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Страховая медицинская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д.168,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оф.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791-62-55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7566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fadeevaal@alfastrah.ru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8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251520" y="620688"/>
          <a:ext cx="101886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90872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со ст.15 ч.4 ФЗ-326 «Об обязательном медицинском страховании в Российской Федерации»: </a:t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r>
              <a:rPr lang="ru-RU" sz="1200" b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5680</TotalTime>
  <Words>3298</Words>
  <Application>Microsoft Office PowerPoint</Application>
  <PresentationFormat>Экран (4:3)</PresentationFormat>
  <Paragraphs>500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 В соответствии с ч.2 ст.20 ФЗ – 326 «Об обязательном медицинском страховании в РФ» медицинские организации в сфере ОМС обязаны: </vt:lpstr>
      <vt:lpstr>  </vt:lpstr>
      <vt:lpstr>Реестр страховых медицинских организаций, осуществляющих  деятельность  в системе ОМС на территории Челябинской области в 2018 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Слайд 13</vt:lpstr>
      <vt:lpstr>Слайд 14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18</vt:lpstr>
      <vt:lpstr>Слайд 19</vt:lpstr>
      <vt:lpstr>Слайд 20</vt:lpstr>
      <vt:lpstr>Слайд 21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isbogdasheva</cp:lastModifiedBy>
  <cp:revision>619</cp:revision>
  <dcterms:created xsi:type="dcterms:W3CDTF">2013-02-22T03:26:27Z</dcterms:created>
  <dcterms:modified xsi:type="dcterms:W3CDTF">2019-02-19T11:55:35Z</dcterms:modified>
</cp:coreProperties>
</file>