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0F47-EED5-4A21-886C-01B3C5B7616B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B9A1-6DC5-4812-8BA1-AAC481ABA6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0F47-EED5-4A21-886C-01B3C5B7616B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B9A1-6DC5-4812-8BA1-AAC481ABA6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0F47-EED5-4A21-886C-01B3C5B7616B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B9A1-6DC5-4812-8BA1-AAC481ABA6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007" y="274638"/>
            <a:ext cx="8229601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8007" y="1600201"/>
            <a:ext cx="8229601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8007" y="6245225"/>
            <a:ext cx="2133601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7068C7-B4EB-4579-B91F-A494E32CDAF3}" type="datetime1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3798" y="6245225"/>
            <a:ext cx="2896406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4007" y="6245225"/>
            <a:ext cx="2133601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5DC1B1-C4D0-4DF1-A005-0F2EF9A506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0F47-EED5-4A21-886C-01B3C5B7616B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B9A1-6DC5-4812-8BA1-AAC481ABA6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0F47-EED5-4A21-886C-01B3C5B7616B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B9A1-6DC5-4812-8BA1-AAC481ABA6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0F47-EED5-4A21-886C-01B3C5B7616B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B9A1-6DC5-4812-8BA1-AAC481ABA6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0F47-EED5-4A21-886C-01B3C5B7616B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B9A1-6DC5-4812-8BA1-AAC481ABA6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0F47-EED5-4A21-886C-01B3C5B7616B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B9A1-6DC5-4812-8BA1-AAC481ABA6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0F47-EED5-4A21-886C-01B3C5B7616B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B9A1-6DC5-4812-8BA1-AAC481ABA6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0F47-EED5-4A21-886C-01B3C5B7616B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B9A1-6DC5-4812-8BA1-AAC481ABA6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0F47-EED5-4A21-886C-01B3C5B7616B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B9A1-6DC5-4812-8BA1-AAC481ABA6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F0F47-EED5-4A21-886C-01B3C5B7616B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FB9A1-6DC5-4812-8BA1-AAC481ABA66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2E4204-4CA1-454B-A8DB-F2F8EEAC7B1C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188913"/>
            <a:ext cx="8229599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Количество медицинских организаций, функционирующих в сфере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ОМС Челябинской области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 201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году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2800" b="1" dirty="0" smtClean="0">
                <a:solidFill>
                  <a:srgbClr val="003300"/>
                </a:solidFill>
                <a:latin typeface="Times New Roman" pitchFamily="18" charset="0"/>
              </a:rPr>
              <a:t>– 1</a:t>
            </a:r>
            <a:r>
              <a:rPr lang="en-US" sz="2800" b="1" dirty="0" smtClean="0">
                <a:solidFill>
                  <a:srgbClr val="003300"/>
                </a:solidFill>
                <a:latin typeface="Times New Roman" pitchFamily="18" charset="0"/>
              </a:rPr>
              <a:t>9</a:t>
            </a:r>
            <a:r>
              <a:rPr lang="ru-RU" sz="2800" b="1" dirty="0" smtClean="0">
                <a:solidFill>
                  <a:srgbClr val="003300"/>
                </a:solidFill>
                <a:latin typeface="Times New Roman" pitchFamily="18" charset="0"/>
              </a:rPr>
              <a:t>4, в.ч.</a:t>
            </a:r>
          </a:p>
        </p:txBody>
      </p:sp>
      <p:graphicFrame>
        <p:nvGraphicFramePr>
          <p:cNvPr id="75779" name="Object 3"/>
          <p:cNvGraphicFramePr>
            <a:graphicFrameLocks noChangeAspect="1"/>
          </p:cNvGraphicFramePr>
          <p:nvPr>
            <p:ph idx="1"/>
          </p:nvPr>
        </p:nvGraphicFramePr>
        <p:xfrm>
          <a:off x="182235" y="1300164"/>
          <a:ext cx="9319784" cy="5557837"/>
        </p:xfrm>
        <a:graphic>
          <a:graphicData uri="http://schemas.openxmlformats.org/presentationml/2006/ole">
            <p:oleObj spid="_x0000_s1026" name="Диаграмма" r:id="rId3" imgW="9343949" imgH="5572059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Диаграмма Microsoft Graph</vt:lpstr>
      <vt:lpstr>Количество медицинских организаций, функционирующих в сфере ОМС Челябинской области в 2012году – 194, в.ч.</vt:lpstr>
    </vt:vector>
  </TitlesOfParts>
  <Company>ChOFOMS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Количество медицинских организаций, функционирующих в сфере ОМС Челябинской области в 2012году – 194, в.ч.</dc:title>
  <dc:creator>КравченкоДА</dc:creator>
  <cp:lastModifiedBy>КравченкоДА</cp:lastModifiedBy>
  <cp:revision>1</cp:revision>
  <dcterms:created xsi:type="dcterms:W3CDTF">2013-03-14T04:15:51Z</dcterms:created>
  <dcterms:modified xsi:type="dcterms:W3CDTF">2013-03-14T04:17:19Z</dcterms:modified>
</cp:coreProperties>
</file>