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2" r:id="rId1"/>
  </p:sldMasterIdLst>
  <p:notesMasterIdLst>
    <p:notesMasterId r:id="rId11"/>
  </p:notesMasterIdLst>
  <p:handoutMasterIdLst>
    <p:handoutMasterId r:id="rId12"/>
  </p:handoutMasterIdLst>
  <p:sldIdLst>
    <p:sldId id="355" r:id="rId2"/>
    <p:sldId id="375" r:id="rId3"/>
    <p:sldId id="376" r:id="rId4"/>
    <p:sldId id="383" r:id="rId5"/>
    <p:sldId id="384" r:id="rId6"/>
    <p:sldId id="385" r:id="rId7"/>
    <p:sldId id="333" r:id="rId8"/>
    <p:sldId id="381" r:id="rId9"/>
    <p:sldId id="33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  <a:srgbClr val="CC0000"/>
    <a:srgbClr val="FFFF00"/>
    <a:srgbClr val="FF0000"/>
    <a:srgbClr val="993300"/>
    <a:srgbClr val="990000"/>
    <a:srgbClr val="58421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1" autoAdjust="0"/>
    <p:restoredTop sz="99878" autoAdjust="0"/>
  </p:normalViewPr>
  <p:slideViewPr>
    <p:cSldViewPr snapToGrid="0">
      <p:cViewPr varScale="1">
        <p:scale>
          <a:sx n="104" d="100"/>
          <a:sy n="104" d="100"/>
        </p:scale>
        <p:origin x="-1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5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AFD0E-44ED-4202-A8CD-CABD3FEFE170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45D5C3-2CB9-4C34-8948-2BBA00789DF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Застрахованные лица имеют право на замену страховой медицинской организации, один раз в течение календарного года не позднее 1 ноября либо чаще в случае изменения места жительства или прекращения работы страховой медицинской организации, в которой застрахован гражданин</a:t>
          </a:r>
          <a:r>
            <a: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solidFill>
              <a:schemeClr val="bg1"/>
            </a:solidFill>
          </a:endParaRPr>
        </a:p>
      </dgm:t>
    </dgm:pt>
    <dgm:pt modelId="{3E3C5C25-EF80-4C7B-97CF-E13DBF264A67}" type="parTrans" cxnId="{980E690F-853B-4544-8ADB-0D00CD207350}">
      <dgm:prSet/>
      <dgm:spPr/>
      <dgm:t>
        <a:bodyPr/>
        <a:lstStyle/>
        <a:p>
          <a:endParaRPr lang="ru-RU"/>
        </a:p>
      </dgm:t>
    </dgm:pt>
    <dgm:pt modelId="{F73A8729-4A05-47D1-9267-A50D47DBC15C}" type="sibTrans" cxnId="{980E690F-853B-4544-8ADB-0D00CD207350}">
      <dgm:prSet/>
      <dgm:spPr/>
      <dgm:t>
        <a:bodyPr/>
        <a:lstStyle/>
        <a:p>
          <a:endParaRPr lang="ru-RU"/>
        </a:p>
      </dgm:t>
    </dgm:pt>
    <dgm:pt modelId="{15579D48-3CB7-4158-B42B-55DCE9FEEB4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день получения заявления о выборе страховой медицинской организации СМО выдает застрахованному лицу или его представителю временное свидетельство, подтверждающее оформление полиса ОМС и удостоверяющее право на бесплатное оказание им медицинской помощи медицинскими организациями при наступлении страхового случая.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AC0220-8A2E-483A-99A1-3C8C321646E5}" type="parTrans" cxnId="{520B6E2C-D5E9-48F2-A192-40C0ADC12CE6}">
      <dgm:prSet/>
      <dgm:spPr/>
      <dgm:t>
        <a:bodyPr/>
        <a:lstStyle/>
        <a:p>
          <a:endParaRPr lang="ru-RU"/>
        </a:p>
      </dgm:t>
    </dgm:pt>
    <dgm:pt modelId="{9878ED4F-13BA-4F3A-AD19-F75AADB1E824}" type="sibTrans" cxnId="{520B6E2C-D5E9-48F2-A192-40C0ADC12CE6}">
      <dgm:prSet/>
      <dgm:spPr/>
      <dgm:t>
        <a:bodyPr/>
        <a:lstStyle/>
        <a:p>
          <a:endParaRPr lang="ru-RU"/>
        </a:p>
      </dgm:t>
    </dgm:pt>
    <dgm:pt modelId="{E97D79A1-B3F1-4631-A0A6-A00F218141C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Перечень страховых медицинских организаций, работающих в сфере ОМС Челябинской области, и адреса пунктов выдачи полисов размещены на данном сайте в разделе "Справочная информация"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AFDF19-2755-4E16-8B87-876BC5DC36ED}" type="parTrans" cxnId="{636515C1-BA7A-40F0-9993-0EB95A8B213F}">
      <dgm:prSet/>
      <dgm:spPr/>
      <dgm:t>
        <a:bodyPr/>
        <a:lstStyle/>
        <a:p>
          <a:endParaRPr lang="ru-RU"/>
        </a:p>
      </dgm:t>
    </dgm:pt>
    <dgm:pt modelId="{FCDA87C2-5DB5-41FC-804A-16E11D0205A5}" type="sibTrans" cxnId="{636515C1-BA7A-40F0-9993-0EB95A8B213F}">
      <dgm:prSet/>
      <dgm:spPr/>
      <dgm:t>
        <a:bodyPr/>
        <a:lstStyle/>
        <a:p>
          <a:endParaRPr lang="ru-RU"/>
        </a:p>
      </dgm:t>
    </dgm:pt>
    <dgm:pt modelId="{B86DCC31-B1C1-4B7B-9F29-FBD3FB2D5641}" type="pres">
      <dgm:prSet presAssocID="{D43AFD0E-44ED-4202-A8CD-CABD3FEFE1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679125-F6C2-4235-966D-2271FD8A8568}" type="pres">
      <dgm:prSet presAssocID="{AB45D5C3-2CB9-4C34-8948-2BBA00789DF8}" presName="parentLin" presStyleCnt="0"/>
      <dgm:spPr/>
      <dgm:t>
        <a:bodyPr/>
        <a:lstStyle/>
        <a:p>
          <a:endParaRPr lang="ru-RU"/>
        </a:p>
      </dgm:t>
    </dgm:pt>
    <dgm:pt modelId="{67A96C29-BD10-4865-B81C-10993CE969CA}" type="pres">
      <dgm:prSet presAssocID="{AB45D5C3-2CB9-4C34-8948-2BBA00789DF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6069A8B-EE61-4B45-A869-48C674C5EA63}" type="pres">
      <dgm:prSet presAssocID="{AB45D5C3-2CB9-4C34-8948-2BBA00789DF8}" presName="parentText" presStyleLbl="node1" presStyleIdx="0" presStyleCnt="3" custScaleX="1214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A365F-F258-40A8-8539-8BBCEDDAF30A}" type="pres">
      <dgm:prSet presAssocID="{AB45D5C3-2CB9-4C34-8948-2BBA00789DF8}" presName="negativeSpace" presStyleCnt="0"/>
      <dgm:spPr/>
      <dgm:t>
        <a:bodyPr/>
        <a:lstStyle/>
        <a:p>
          <a:endParaRPr lang="ru-RU"/>
        </a:p>
      </dgm:t>
    </dgm:pt>
    <dgm:pt modelId="{6836679E-432F-4649-8840-F196918D5BE8}" type="pres">
      <dgm:prSet presAssocID="{AB45D5C3-2CB9-4C34-8948-2BBA00789DF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39595-36CC-49CE-BE3E-ABFE962A2980}" type="pres">
      <dgm:prSet presAssocID="{F73A8729-4A05-47D1-9267-A50D47DBC15C}" presName="spaceBetweenRectangles" presStyleCnt="0"/>
      <dgm:spPr/>
      <dgm:t>
        <a:bodyPr/>
        <a:lstStyle/>
        <a:p>
          <a:endParaRPr lang="ru-RU"/>
        </a:p>
      </dgm:t>
    </dgm:pt>
    <dgm:pt modelId="{EB04CEB7-E0DB-4094-870F-AD0CAEA2879F}" type="pres">
      <dgm:prSet presAssocID="{15579D48-3CB7-4158-B42B-55DCE9FEEB45}" presName="parentLin" presStyleCnt="0"/>
      <dgm:spPr/>
      <dgm:t>
        <a:bodyPr/>
        <a:lstStyle/>
        <a:p>
          <a:endParaRPr lang="ru-RU"/>
        </a:p>
      </dgm:t>
    </dgm:pt>
    <dgm:pt modelId="{32F6C6A6-A502-461B-9343-2524EA992307}" type="pres">
      <dgm:prSet presAssocID="{15579D48-3CB7-4158-B42B-55DCE9FEEB4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470F5ED-8B7B-48CF-9590-C9DA03A39F27}" type="pres">
      <dgm:prSet presAssocID="{15579D48-3CB7-4158-B42B-55DCE9FEEB45}" presName="parentText" presStyleLbl="node1" presStyleIdx="1" presStyleCnt="3" custScaleX="1211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CBE4E-40F7-494F-953C-501C39437998}" type="pres">
      <dgm:prSet presAssocID="{15579D48-3CB7-4158-B42B-55DCE9FEEB45}" presName="negativeSpace" presStyleCnt="0"/>
      <dgm:spPr/>
      <dgm:t>
        <a:bodyPr/>
        <a:lstStyle/>
        <a:p>
          <a:endParaRPr lang="ru-RU"/>
        </a:p>
      </dgm:t>
    </dgm:pt>
    <dgm:pt modelId="{3A1B23CA-C06B-481C-AB40-B39D164FBDAD}" type="pres">
      <dgm:prSet presAssocID="{15579D48-3CB7-4158-B42B-55DCE9FEEB4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C28C4-0C04-4C83-9F0D-4F7EE03ADDE6}" type="pres">
      <dgm:prSet presAssocID="{9878ED4F-13BA-4F3A-AD19-F75AADB1E824}" presName="spaceBetweenRectangles" presStyleCnt="0"/>
      <dgm:spPr/>
      <dgm:t>
        <a:bodyPr/>
        <a:lstStyle/>
        <a:p>
          <a:endParaRPr lang="ru-RU"/>
        </a:p>
      </dgm:t>
    </dgm:pt>
    <dgm:pt modelId="{98AA36DC-939F-44C7-92F5-4AC8CA4FB012}" type="pres">
      <dgm:prSet presAssocID="{E97D79A1-B3F1-4631-A0A6-A00F218141CF}" presName="parentLin" presStyleCnt="0"/>
      <dgm:spPr/>
      <dgm:t>
        <a:bodyPr/>
        <a:lstStyle/>
        <a:p>
          <a:endParaRPr lang="ru-RU"/>
        </a:p>
      </dgm:t>
    </dgm:pt>
    <dgm:pt modelId="{7F131831-8674-4905-91AA-381DE0428C39}" type="pres">
      <dgm:prSet presAssocID="{E97D79A1-B3F1-4631-A0A6-A00F218141C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A0F73F1-EA5E-4F6E-83FF-027634310B0C}" type="pres">
      <dgm:prSet presAssocID="{E97D79A1-B3F1-4631-A0A6-A00F218141CF}" presName="parentText" presStyleLbl="node1" presStyleIdx="2" presStyleCnt="3" custScaleX="1228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D4047-2861-4495-9508-602D33EBFF1D}" type="pres">
      <dgm:prSet presAssocID="{E97D79A1-B3F1-4631-A0A6-A00F218141CF}" presName="negativeSpace" presStyleCnt="0"/>
      <dgm:spPr/>
      <dgm:t>
        <a:bodyPr/>
        <a:lstStyle/>
        <a:p>
          <a:endParaRPr lang="ru-RU"/>
        </a:p>
      </dgm:t>
    </dgm:pt>
    <dgm:pt modelId="{253F4D93-277A-4217-A780-49834DBA2336}" type="pres">
      <dgm:prSet presAssocID="{E97D79A1-B3F1-4631-A0A6-A00F218141C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28D2F3-1493-4C0F-A916-C6F95BC31A32}" type="presOf" srcId="{D43AFD0E-44ED-4202-A8CD-CABD3FEFE170}" destId="{B86DCC31-B1C1-4B7B-9F29-FBD3FB2D5641}" srcOrd="0" destOrd="0" presId="urn:microsoft.com/office/officeart/2005/8/layout/list1"/>
    <dgm:cxn modelId="{2F924C5E-C245-4265-B2F3-F938AA219D64}" type="presOf" srcId="{AB45D5C3-2CB9-4C34-8948-2BBA00789DF8}" destId="{67A96C29-BD10-4865-B81C-10993CE969CA}" srcOrd="0" destOrd="0" presId="urn:microsoft.com/office/officeart/2005/8/layout/list1"/>
    <dgm:cxn modelId="{A43506BD-916D-46D8-BD5F-7F11811B7E9E}" type="presOf" srcId="{15579D48-3CB7-4158-B42B-55DCE9FEEB45}" destId="{C470F5ED-8B7B-48CF-9590-C9DA03A39F27}" srcOrd="1" destOrd="0" presId="urn:microsoft.com/office/officeart/2005/8/layout/list1"/>
    <dgm:cxn modelId="{980E690F-853B-4544-8ADB-0D00CD207350}" srcId="{D43AFD0E-44ED-4202-A8CD-CABD3FEFE170}" destId="{AB45D5C3-2CB9-4C34-8948-2BBA00789DF8}" srcOrd="0" destOrd="0" parTransId="{3E3C5C25-EF80-4C7B-97CF-E13DBF264A67}" sibTransId="{F73A8729-4A05-47D1-9267-A50D47DBC15C}"/>
    <dgm:cxn modelId="{C048622D-A4B1-4C22-B162-58C3D3CE8970}" type="presOf" srcId="{15579D48-3CB7-4158-B42B-55DCE9FEEB45}" destId="{32F6C6A6-A502-461B-9343-2524EA992307}" srcOrd="0" destOrd="0" presId="urn:microsoft.com/office/officeart/2005/8/layout/list1"/>
    <dgm:cxn modelId="{B581EBFB-A3E7-4C73-9C83-B6E4A3ABB388}" type="presOf" srcId="{AB45D5C3-2CB9-4C34-8948-2BBA00789DF8}" destId="{66069A8B-EE61-4B45-A869-48C674C5EA63}" srcOrd="1" destOrd="0" presId="urn:microsoft.com/office/officeart/2005/8/layout/list1"/>
    <dgm:cxn modelId="{520B6E2C-D5E9-48F2-A192-40C0ADC12CE6}" srcId="{D43AFD0E-44ED-4202-A8CD-CABD3FEFE170}" destId="{15579D48-3CB7-4158-B42B-55DCE9FEEB45}" srcOrd="1" destOrd="0" parTransId="{3FAC0220-8A2E-483A-99A1-3C8C321646E5}" sibTransId="{9878ED4F-13BA-4F3A-AD19-F75AADB1E824}"/>
    <dgm:cxn modelId="{47125208-DDAD-438F-A7B9-BA5661B47A9C}" type="presOf" srcId="{E97D79A1-B3F1-4631-A0A6-A00F218141CF}" destId="{7F131831-8674-4905-91AA-381DE0428C39}" srcOrd="0" destOrd="0" presId="urn:microsoft.com/office/officeart/2005/8/layout/list1"/>
    <dgm:cxn modelId="{636515C1-BA7A-40F0-9993-0EB95A8B213F}" srcId="{D43AFD0E-44ED-4202-A8CD-CABD3FEFE170}" destId="{E97D79A1-B3F1-4631-A0A6-A00F218141CF}" srcOrd="2" destOrd="0" parTransId="{45AFDF19-2755-4E16-8B87-876BC5DC36ED}" sibTransId="{FCDA87C2-5DB5-41FC-804A-16E11D0205A5}"/>
    <dgm:cxn modelId="{2098E054-04CD-47D9-B08A-E29284A512C3}" type="presOf" srcId="{E97D79A1-B3F1-4631-A0A6-A00F218141CF}" destId="{AA0F73F1-EA5E-4F6E-83FF-027634310B0C}" srcOrd="1" destOrd="0" presId="urn:microsoft.com/office/officeart/2005/8/layout/list1"/>
    <dgm:cxn modelId="{8DA59A20-8E52-4805-8073-DC890F9B56EE}" type="presParOf" srcId="{B86DCC31-B1C1-4B7B-9F29-FBD3FB2D5641}" destId="{E5679125-F6C2-4235-966D-2271FD8A8568}" srcOrd="0" destOrd="0" presId="urn:microsoft.com/office/officeart/2005/8/layout/list1"/>
    <dgm:cxn modelId="{97B138BB-D70A-450B-8B7A-09F434AA26C4}" type="presParOf" srcId="{E5679125-F6C2-4235-966D-2271FD8A8568}" destId="{67A96C29-BD10-4865-B81C-10993CE969CA}" srcOrd="0" destOrd="0" presId="urn:microsoft.com/office/officeart/2005/8/layout/list1"/>
    <dgm:cxn modelId="{72615269-4E48-458E-A2BB-B1074563DBD1}" type="presParOf" srcId="{E5679125-F6C2-4235-966D-2271FD8A8568}" destId="{66069A8B-EE61-4B45-A869-48C674C5EA63}" srcOrd="1" destOrd="0" presId="urn:microsoft.com/office/officeart/2005/8/layout/list1"/>
    <dgm:cxn modelId="{F130918F-C869-48DC-9745-1E338BDC6EC4}" type="presParOf" srcId="{B86DCC31-B1C1-4B7B-9F29-FBD3FB2D5641}" destId="{F73A365F-F258-40A8-8539-8BBCEDDAF30A}" srcOrd="1" destOrd="0" presId="urn:microsoft.com/office/officeart/2005/8/layout/list1"/>
    <dgm:cxn modelId="{04D139EB-186C-4AF7-8D85-7A9C61F75FAE}" type="presParOf" srcId="{B86DCC31-B1C1-4B7B-9F29-FBD3FB2D5641}" destId="{6836679E-432F-4649-8840-F196918D5BE8}" srcOrd="2" destOrd="0" presId="urn:microsoft.com/office/officeart/2005/8/layout/list1"/>
    <dgm:cxn modelId="{C469BE61-8A2E-4738-AFD0-DF6800EC93FC}" type="presParOf" srcId="{B86DCC31-B1C1-4B7B-9F29-FBD3FB2D5641}" destId="{7EC39595-36CC-49CE-BE3E-ABFE962A2980}" srcOrd="3" destOrd="0" presId="urn:microsoft.com/office/officeart/2005/8/layout/list1"/>
    <dgm:cxn modelId="{EEC7C15A-A7DE-41EC-90F2-3CE05C4AA344}" type="presParOf" srcId="{B86DCC31-B1C1-4B7B-9F29-FBD3FB2D5641}" destId="{EB04CEB7-E0DB-4094-870F-AD0CAEA2879F}" srcOrd="4" destOrd="0" presId="urn:microsoft.com/office/officeart/2005/8/layout/list1"/>
    <dgm:cxn modelId="{012A7E1D-B64B-4E7F-9676-55CE785BE839}" type="presParOf" srcId="{EB04CEB7-E0DB-4094-870F-AD0CAEA2879F}" destId="{32F6C6A6-A502-461B-9343-2524EA992307}" srcOrd="0" destOrd="0" presId="urn:microsoft.com/office/officeart/2005/8/layout/list1"/>
    <dgm:cxn modelId="{5A908D81-EADB-447A-B7B9-DCF54B0EDC47}" type="presParOf" srcId="{EB04CEB7-E0DB-4094-870F-AD0CAEA2879F}" destId="{C470F5ED-8B7B-48CF-9590-C9DA03A39F27}" srcOrd="1" destOrd="0" presId="urn:microsoft.com/office/officeart/2005/8/layout/list1"/>
    <dgm:cxn modelId="{953AE390-8F34-418E-BEBB-77114551D348}" type="presParOf" srcId="{B86DCC31-B1C1-4B7B-9F29-FBD3FB2D5641}" destId="{1B9CBE4E-40F7-494F-953C-501C39437998}" srcOrd="5" destOrd="0" presId="urn:microsoft.com/office/officeart/2005/8/layout/list1"/>
    <dgm:cxn modelId="{BEA93DF3-9490-4ECE-90C0-1B31E1D21A73}" type="presParOf" srcId="{B86DCC31-B1C1-4B7B-9F29-FBD3FB2D5641}" destId="{3A1B23CA-C06B-481C-AB40-B39D164FBDAD}" srcOrd="6" destOrd="0" presId="urn:microsoft.com/office/officeart/2005/8/layout/list1"/>
    <dgm:cxn modelId="{C8A07754-6091-48CE-A39B-432DD45CDF8F}" type="presParOf" srcId="{B86DCC31-B1C1-4B7B-9F29-FBD3FB2D5641}" destId="{AE2C28C4-0C04-4C83-9F0D-4F7EE03ADDE6}" srcOrd="7" destOrd="0" presId="urn:microsoft.com/office/officeart/2005/8/layout/list1"/>
    <dgm:cxn modelId="{BC0F6BFB-0439-494E-BA96-E316262CCBE4}" type="presParOf" srcId="{B86DCC31-B1C1-4B7B-9F29-FBD3FB2D5641}" destId="{98AA36DC-939F-44C7-92F5-4AC8CA4FB012}" srcOrd="8" destOrd="0" presId="urn:microsoft.com/office/officeart/2005/8/layout/list1"/>
    <dgm:cxn modelId="{941815FD-C6DE-41EC-9D43-7CA331ADA009}" type="presParOf" srcId="{98AA36DC-939F-44C7-92F5-4AC8CA4FB012}" destId="{7F131831-8674-4905-91AA-381DE0428C39}" srcOrd="0" destOrd="0" presId="urn:microsoft.com/office/officeart/2005/8/layout/list1"/>
    <dgm:cxn modelId="{61B8064C-955E-42B9-B1A4-2CA48A7EAF9B}" type="presParOf" srcId="{98AA36DC-939F-44C7-92F5-4AC8CA4FB012}" destId="{AA0F73F1-EA5E-4F6E-83FF-027634310B0C}" srcOrd="1" destOrd="0" presId="urn:microsoft.com/office/officeart/2005/8/layout/list1"/>
    <dgm:cxn modelId="{88E56307-3AC0-4604-B1CA-5072D1F56C11}" type="presParOf" srcId="{B86DCC31-B1C1-4B7B-9F29-FBD3FB2D5641}" destId="{FE2D4047-2861-4495-9508-602D33EBFF1D}" srcOrd="9" destOrd="0" presId="urn:microsoft.com/office/officeart/2005/8/layout/list1"/>
    <dgm:cxn modelId="{5C3DFF0A-3823-4298-B996-9139EDBB608A}" type="presParOf" srcId="{B86DCC31-B1C1-4B7B-9F29-FBD3FB2D5641}" destId="{253F4D93-277A-4217-A780-49834DBA233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B13521-E0F9-4EDE-B01E-B8430607DF5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77BB64-691F-4AE1-A8C9-69A58294D754}">
      <dgm:prSet phldrT="[Текст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Полис ОМС выдается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AD391C-DB8D-401B-B4EE-0AA8740BBB78}" type="parTrans" cxnId="{BED55C64-F46C-47B2-A8F2-EA4DE76C9A52}">
      <dgm:prSet/>
      <dgm:spPr/>
      <dgm:t>
        <a:bodyPr/>
        <a:lstStyle/>
        <a:p>
          <a:endParaRPr lang="ru-RU"/>
        </a:p>
      </dgm:t>
    </dgm:pt>
    <dgm:pt modelId="{07103696-A4A2-4F53-B132-8417BE7444F6}" type="sibTrans" cxnId="{BED55C64-F46C-47B2-A8F2-EA4DE76C9A52}">
      <dgm:prSet/>
      <dgm:spPr/>
      <dgm:t>
        <a:bodyPr/>
        <a:lstStyle/>
        <a:p>
          <a:endParaRPr lang="ru-RU"/>
        </a:p>
      </dgm:t>
    </dgm:pt>
    <dgm:pt modelId="{DC9798BB-517D-451E-BA7D-E8C078FD3E7C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/>
            <a:t>Без ограничения срока действия</a:t>
          </a:r>
          <a:endParaRPr lang="ru-RU" sz="1600" dirty="0"/>
        </a:p>
      </dgm:t>
    </dgm:pt>
    <dgm:pt modelId="{A8A2FCD2-5210-4A1F-A155-C63461DB7CCE}" type="parTrans" cxnId="{42B67B96-018F-4891-A81B-C472033D4FF6}">
      <dgm:prSet/>
      <dgm:spPr/>
      <dgm:t>
        <a:bodyPr/>
        <a:lstStyle/>
        <a:p>
          <a:endParaRPr lang="ru-RU"/>
        </a:p>
      </dgm:t>
    </dgm:pt>
    <dgm:pt modelId="{24927D46-D767-400D-9E89-E0259BD4C5B1}" type="sibTrans" cxnId="{42B67B96-018F-4891-A81B-C472033D4FF6}">
      <dgm:prSet/>
      <dgm:spPr/>
      <dgm:t>
        <a:bodyPr/>
        <a:lstStyle/>
        <a:p>
          <a:endParaRPr lang="ru-RU"/>
        </a:p>
      </dgm:t>
    </dgm:pt>
    <dgm:pt modelId="{F6C306A4-D836-4AB1-9D6D-F0E5EB206A7D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300" dirty="0" smtClean="0"/>
            <a:t>Гражданам Российской Федерации </a:t>
          </a:r>
          <a:endParaRPr lang="ru-RU" sz="1300" dirty="0"/>
        </a:p>
      </dgm:t>
    </dgm:pt>
    <dgm:pt modelId="{D3A29271-1C97-4502-B24B-259459399977}" type="parTrans" cxnId="{C3529C8D-E42B-4782-88B1-C9C27229F492}">
      <dgm:prSet/>
      <dgm:spPr/>
      <dgm:t>
        <a:bodyPr/>
        <a:lstStyle/>
        <a:p>
          <a:endParaRPr lang="ru-RU"/>
        </a:p>
      </dgm:t>
    </dgm:pt>
    <dgm:pt modelId="{31C44623-D6C6-4E8E-A7A5-498DB9454949}" type="sibTrans" cxnId="{C3529C8D-E42B-4782-88B1-C9C27229F492}">
      <dgm:prSet/>
      <dgm:spPr/>
      <dgm:t>
        <a:bodyPr/>
        <a:lstStyle/>
        <a:p>
          <a:endParaRPr lang="ru-RU"/>
        </a:p>
      </dgm:t>
    </dgm:pt>
    <dgm:pt modelId="{7160ACF7-2332-4F6F-B0B8-C3395ED0C89A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300" dirty="0" smtClean="0"/>
            <a:t>Постоянно проживающим на территории Российской Федерации иностранным гражданам</a:t>
          </a:r>
          <a:endParaRPr lang="ru-RU" sz="1300" dirty="0"/>
        </a:p>
      </dgm:t>
    </dgm:pt>
    <dgm:pt modelId="{17C70378-9DFA-400D-9274-48AF4445587A}" type="parTrans" cxnId="{9EC9D4A5-355C-48FF-9C3D-A91386FCB39E}">
      <dgm:prSet/>
      <dgm:spPr/>
      <dgm:t>
        <a:bodyPr/>
        <a:lstStyle/>
        <a:p>
          <a:endParaRPr lang="ru-RU"/>
        </a:p>
      </dgm:t>
    </dgm:pt>
    <dgm:pt modelId="{D3EFB22D-5982-44F2-A0BC-1F5E4AC7E4EC}" type="sibTrans" cxnId="{9EC9D4A5-355C-48FF-9C3D-A91386FCB39E}">
      <dgm:prSet/>
      <dgm:spPr/>
      <dgm:t>
        <a:bodyPr/>
        <a:lstStyle/>
        <a:p>
          <a:endParaRPr lang="ru-RU"/>
        </a:p>
      </dgm:t>
    </dgm:pt>
    <dgm:pt modelId="{8F1ED3A6-9089-40D1-A789-3772C6DB8EC7}">
      <dgm:prSet phldrT="[Текст]" custT="1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/>
            <a:t>С ограничением срока действия</a:t>
          </a:r>
          <a:endParaRPr lang="ru-RU" sz="1600" dirty="0"/>
        </a:p>
      </dgm:t>
    </dgm:pt>
    <dgm:pt modelId="{B08EBEC6-2798-4723-8B11-F9FD3F7025F6}" type="parTrans" cxnId="{6BE6C8AA-5C97-40DE-91BD-FDD449650859}">
      <dgm:prSet/>
      <dgm:spPr/>
      <dgm:t>
        <a:bodyPr/>
        <a:lstStyle/>
        <a:p>
          <a:endParaRPr lang="ru-RU"/>
        </a:p>
      </dgm:t>
    </dgm:pt>
    <dgm:pt modelId="{16F28AF1-DE1D-424E-B316-4865ECB3308C}" type="sibTrans" cxnId="{6BE6C8AA-5C97-40DE-91BD-FDD449650859}">
      <dgm:prSet/>
      <dgm:spPr/>
      <dgm:t>
        <a:bodyPr/>
        <a:lstStyle/>
        <a:p>
          <a:endParaRPr lang="ru-RU"/>
        </a:p>
      </dgm:t>
    </dgm:pt>
    <dgm:pt modelId="{F64DF77E-B3C5-4486-A0C0-12484DE628C9}">
      <dgm:prSet phldrT="[Текст]" custT="1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300" dirty="0" smtClean="0"/>
            <a:t>Лицам, имеющим право на получение медицинской помощи в соответствии с Федеральным законом "О беженцах", полис выдается на срок пребывания </a:t>
          </a:r>
          <a:endParaRPr lang="ru-RU" sz="1300" dirty="0"/>
        </a:p>
      </dgm:t>
    </dgm:pt>
    <dgm:pt modelId="{E93CC95D-A0E1-48C7-91EB-BD9E31A19C37}" type="parTrans" cxnId="{2657D507-CFB3-4C31-BA67-D4BF5D29550A}">
      <dgm:prSet/>
      <dgm:spPr/>
      <dgm:t>
        <a:bodyPr/>
        <a:lstStyle/>
        <a:p>
          <a:endParaRPr lang="ru-RU"/>
        </a:p>
      </dgm:t>
    </dgm:pt>
    <dgm:pt modelId="{B4469CFD-DC67-44DA-9629-B3306AFB316B}" type="sibTrans" cxnId="{2657D507-CFB3-4C31-BA67-D4BF5D29550A}">
      <dgm:prSet/>
      <dgm:spPr/>
      <dgm:t>
        <a:bodyPr/>
        <a:lstStyle/>
        <a:p>
          <a:endParaRPr lang="ru-RU"/>
        </a:p>
      </dgm:t>
    </dgm:pt>
    <dgm:pt modelId="{13632C4F-40CA-4A26-93F4-71BA0DC82795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300" dirty="0" smtClean="0"/>
            <a:t>Постоянно проживающим на территории Российской Федерации лицам без гражданства</a:t>
          </a:r>
          <a:endParaRPr lang="ru-RU" sz="1300" dirty="0"/>
        </a:p>
      </dgm:t>
    </dgm:pt>
    <dgm:pt modelId="{792B08F4-C7F3-4501-9034-FBC4CF67C212}" type="parTrans" cxnId="{38C591DB-0BCE-41FA-959E-0A67D85958FA}">
      <dgm:prSet/>
      <dgm:spPr/>
      <dgm:t>
        <a:bodyPr/>
        <a:lstStyle/>
        <a:p>
          <a:endParaRPr lang="ru-RU"/>
        </a:p>
      </dgm:t>
    </dgm:pt>
    <dgm:pt modelId="{9D080FDB-79D6-4D17-90FC-75524B010841}" type="sibTrans" cxnId="{38C591DB-0BCE-41FA-959E-0A67D85958FA}">
      <dgm:prSet/>
      <dgm:spPr/>
      <dgm:t>
        <a:bodyPr/>
        <a:lstStyle/>
        <a:p>
          <a:endParaRPr lang="ru-RU"/>
        </a:p>
      </dgm:t>
    </dgm:pt>
    <dgm:pt modelId="{8F5E6A2D-DFAF-4950-8848-A0284B6F0C90}">
      <dgm:prSet phldrT="[Текст]" custT="1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300" dirty="0" smtClean="0"/>
            <a:t>Временно проживающим на территории Российской Федерации иностранным гражданам и лицам без гражданства полис выдается на срок действия разрешения на временное проживание</a:t>
          </a:r>
          <a:endParaRPr lang="ru-RU" sz="1300" dirty="0"/>
        </a:p>
      </dgm:t>
    </dgm:pt>
    <dgm:pt modelId="{4767FD56-AF00-4EEF-A467-92E775DA6CCA}" type="parTrans" cxnId="{C9681846-34AC-4EE7-A44B-8C800CAE5F79}">
      <dgm:prSet/>
      <dgm:spPr/>
      <dgm:t>
        <a:bodyPr/>
        <a:lstStyle/>
        <a:p>
          <a:endParaRPr lang="ru-RU"/>
        </a:p>
      </dgm:t>
    </dgm:pt>
    <dgm:pt modelId="{B598AF9B-7B61-4DCE-82B4-6670E28C7B35}" type="sibTrans" cxnId="{C9681846-34AC-4EE7-A44B-8C800CAE5F79}">
      <dgm:prSet/>
      <dgm:spPr/>
      <dgm:t>
        <a:bodyPr/>
        <a:lstStyle/>
        <a:p>
          <a:endParaRPr lang="ru-RU"/>
        </a:p>
      </dgm:t>
    </dgm:pt>
    <dgm:pt modelId="{C58955FD-55FE-46A0-BCEC-D35CE23BDDF0}" type="pres">
      <dgm:prSet presAssocID="{5DB13521-E0F9-4EDE-B01E-B8430607DF5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63A34B-A594-42C5-9193-5762831FC024}" type="pres">
      <dgm:prSet presAssocID="{0077BB64-691F-4AE1-A8C9-69A58294D754}" presName="root1" presStyleCnt="0"/>
      <dgm:spPr/>
      <dgm:t>
        <a:bodyPr/>
        <a:lstStyle/>
        <a:p>
          <a:endParaRPr lang="ru-RU"/>
        </a:p>
      </dgm:t>
    </dgm:pt>
    <dgm:pt modelId="{CB639525-B99D-463F-89B3-11C940D9BC41}" type="pres">
      <dgm:prSet presAssocID="{0077BB64-691F-4AE1-A8C9-69A58294D75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53DBD1-E29E-477B-A704-69DE65CBC5CF}" type="pres">
      <dgm:prSet presAssocID="{0077BB64-691F-4AE1-A8C9-69A58294D754}" presName="level2hierChild" presStyleCnt="0"/>
      <dgm:spPr/>
      <dgm:t>
        <a:bodyPr/>
        <a:lstStyle/>
        <a:p>
          <a:endParaRPr lang="ru-RU"/>
        </a:p>
      </dgm:t>
    </dgm:pt>
    <dgm:pt modelId="{200357A5-1065-4E18-953B-6B10B498E23D}" type="pres">
      <dgm:prSet presAssocID="{A8A2FCD2-5210-4A1F-A155-C63461DB7CC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38C2153F-A4AA-499A-9573-27AC6F10EF6F}" type="pres">
      <dgm:prSet presAssocID="{A8A2FCD2-5210-4A1F-A155-C63461DB7CC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D0DFFB7-4857-414C-B03F-4790369EF09A}" type="pres">
      <dgm:prSet presAssocID="{DC9798BB-517D-451E-BA7D-E8C078FD3E7C}" presName="root2" presStyleCnt="0"/>
      <dgm:spPr/>
      <dgm:t>
        <a:bodyPr/>
        <a:lstStyle/>
        <a:p>
          <a:endParaRPr lang="ru-RU"/>
        </a:p>
      </dgm:t>
    </dgm:pt>
    <dgm:pt modelId="{36A96C31-B9D3-4E16-A5E9-7F0479E46FA3}" type="pres">
      <dgm:prSet presAssocID="{DC9798BB-517D-451E-BA7D-E8C078FD3E7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ACADC4-24D3-499E-B482-F945598DB2E1}" type="pres">
      <dgm:prSet presAssocID="{DC9798BB-517D-451E-BA7D-E8C078FD3E7C}" presName="level3hierChild" presStyleCnt="0"/>
      <dgm:spPr/>
      <dgm:t>
        <a:bodyPr/>
        <a:lstStyle/>
        <a:p>
          <a:endParaRPr lang="ru-RU"/>
        </a:p>
      </dgm:t>
    </dgm:pt>
    <dgm:pt modelId="{705D4052-6A91-4002-B31B-8B217CC14D8E}" type="pres">
      <dgm:prSet presAssocID="{D3A29271-1C97-4502-B24B-259459399977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1E3119FF-16CF-4591-9B05-0ED7205479B8}" type="pres">
      <dgm:prSet presAssocID="{D3A29271-1C97-4502-B24B-259459399977}" presName="connTx" presStyleLbl="parChTrans1D3" presStyleIdx="0" presStyleCnt="5"/>
      <dgm:spPr/>
      <dgm:t>
        <a:bodyPr/>
        <a:lstStyle/>
        <a:p>
          <a:endParaRPr lang="ru-RU"/>
        </a:p>
      </dgm:t>
    </dgm:pt>
    <dgm:pt modelId="{BBE22E45-A45F-4818-A350-EEDAB3B05D42}" type="pres">
      <dgm:prSet presAssocID="{F6C306A4-D836-4AB1-9D6D-F0E5EB206A7D}" presName="root2" presStyleCnt="0"/>
      <dgm:spPr/>
      <dgm:t>
        <a:bodyPr/>
        <a:lstStyle/>
        <a:p>
          <a:endParaRPr lang="ru-RU"/>
        </a:p>
      </dgm:t>
    </dgm:pt>
    <dgm:pt modelId="{D16CE1F7-1101-4C26-8C0B-6960876FECC0}" type="pres">
      <dgm:prSet presAssocID="{F6C306A4-D836-4AB1-9D6D-F0E5EB206A7D}" presName="LevelTwoTextNode" presStyleLbl="node3" presStyleIdx="0" presStyleCnt="5" custScaleX="131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143149-93C2-4DCC-A2C7-B90699C332BB}" type="pres">
      <dgm:prSet presAssocID="{F6C306A4-D836-4AB1-9D6D-F0E5EB206A7D}" presName="level3hierChild" presStyleCnt="0"/>
      <dgm:spPr/>
      <dgm:t>
        <a:bodyPr/>
        <a:lstStyle/>
        <a:p>
          <a:endParaRPr lang="ru-RU"/>
        </a:p>
      </dgm:t>
    </dgm:pt>
    <dgm:pt modelId="{F71D6BDE-B323-4D54-AB18-C898ECA1F6A9}" type="pres">
      <dgm:prSet presAssocID="{17C70378-9DFA-400D-9274-48AF4445587A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570E65E0-D80E-4A3B-8F3A-647634E42AAC}" type="pres">
      <dgm:prSet presAssocID="{17C70378-9DFA-400D-9274-48AF4445587A}" presName="connTx" presStyleLbl="parChTrans1D3" presStyleIdx="1" presStyleCnt="5"/>
      <dgm:spPr/>
      <dgm:t>
        <a:bodyPr/>
        <a:lstStyle/>
        <a:p>
          <a:endParaRPr lang="ru-RU"/>
        </a:p>
      </dgm:t>
    </dgm:pt>
    <dgm:pt modelId="{FB8AC001-94C5-463B-8FCE-76962E045845}" type="pres">
      <dgm:prSet presAssocID="{7160ACF7-2332-4F6F-B0B8-C3395ED0C89A}" presName="root2" presStyleCnt="0"/>
      <dgm:spPr/>
      <dgm:t>
        <a:bodyPr/>
        <a:lstStyle/>
        <a:p>
          <a:endParaRPr lang="ru-RU"/>
        </a:p>
      </dgm:t>
    </dgm:pt>
    <dgm:pt modelId="{E7822C2F-AFA2-416B-936E-27D43E32F4C5}" type="pres">
      <dgm:prSet presAssocID="{7160ACF7-2332-4F6F-B0B8-C3395ED0C89A}" presName="LevelTwoTextNode" presStyleLbl="node3" presStyleIdx="1" presStyleCnt="5" custScaleX="1311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294786-1DF0-452E-B1AB-03A6067FFF4E}" type="pres">
      <dgm:prSet presAssocID="{7160ACF7-2332-4F6F-B0B8-C3395ED0C89A}" presName="level3hierChild" presStyleCnt="0"/>
      <dgm:spPr/>
      <dgm:t>
        <a:bodyPr/>
        <a:lstStyle/>
        <a:p>
          <a:endParaRPr lang="ru-RU"/>
        </a:p>
      </dgm:t>
    </dgm:pt>
    <dgm:pt modelId="{27935FBE-390C-4829-852F-5E80908A2A07}" type="pres">
      <dgm:prSet presAssocID="{792B08F4-C7F3-4501-9034-FBC4CF67C212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01F5449A-4AEF-45E2-8BEF-A83260BE77ED}" type="pres">
      <dgm:prSet presAssocID="{792B08F4-C7F3-4501-9034-FBC4CF67C212}" presName="connTx" presStyleLbl="parChTrans1D3" presStyleIdx="2" presStyleCnt="5"/>
      <dgm:spPr/>
      <dgm:t>
        <a:bodyPr/>
        <a:lstStyle/>
        <a:p>
          <a:endParaRPr lang="ru-RU"/>
        </a:p>
      </dgm:t>
    </dgm:pt>
    <dgm:pt modelId="{866F3D92-E21F-4BAE-96EA-9E22C6EC009A}" type="pres">
      <dgm:prSet presAssocID="{13632C4F-40CA-4A26-93F4-71BA0DC82795}" presName="root2" presStyleCnt="0"/>
      <dgm:spPr/>
      <dgm:t>
        <a:bodyPr/>
        <a:lstStyle/>
        <a:p>
          <a:endParaRPr lang="ru-RU"/>
        </a:p>
      </dgm:t>
    </dgm:pt>
    <dgm:pt modelId="{006FFD69-ED28-489E-875F-751AC047ABB1}" type="pres">
      <dgm:prSet presAssocID="{13632C4F-40CA-4A26-93F4-71BA0DC82795}" presName="LevelTwoTextNode" presStyleLbl="node3" presStyleIdx="2" presStyleCnt="5" custScaleX="1312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39C4BF-576D-4C35-9CCB-7B0672B2AECF}" type="pres">
      <dgm:prSet presAssocID="{13632C4F-40CA-4A26-93F4-71BA0DC82795}" presName="level3hierChild" presStyleCnt="0"/>
      <dgm:spPr/>
      <dgm:t>
        <a:bodyPr/>
        <a:lstStyle/>
        <a:p>
          <a:endParaRPr lang="ru-RU"/>
        </a:p>
      </dgm:t>
    </dgm:pt>
    <dgm:pt modelId="{D7F942FB-56DC-4012-BFD6-E28CA0C00232}" type="pres">
      <dgm:prSet presAssocID="{B08EBEC6-2798-4723-8B11-F9FD3F7025F6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80E213E2-0EDE-40D0-B3B1-433C72CFEA37}" type="pres">
      <dgm:prSet presAssocID="{B08EBEC6-2798-4723-8B11-F9FD3F7025F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824AAEC-C451-4F3C-A7F1-B1AD0F4B5106}" type="pres">
      <dgm:prSet presAssocID="{8F1ED3A6-9089-40D1-A789-3772C6DB8EC7}" presName="root2" presStyleCnt="0"/>
      <dgm:spPr/>
      <dgm:t>
        <a:bodyPr/>
        <a:lstStyle/>
        <a:p>
          <a:endParaRPr lang="ru-RU"/>
        </a:p>
      </dgm:t>
    </dgm:pt>
    <dgm:pt modelId="{34CC9067-673B-4C11-99BB-DE3BB9D4DEFD}" type="pres">
      <dgm:prSet presAssocID="{8F1ED3A6-9089-40D1-A789-3772C6DB8EC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06349C-C4E2-488C-95E3-C436F7279044}" type="pres">
      <dgm:prSet presAssocID="{8F1ED3A6-9089-40D1-A789-3772C6DB8EC7}" presName="level3hierChild" presStyleCnt="0"/>
      <dgm:spPr/>
      <dgm:t>
        <a:bodyPr/>
        <a:lstStyle/>
        <a:p>
          <a:endParaRPr lang="ru-RU"/>
        </a:p>
      </dgm:t>
    </dgm:pt>
    <dgm:pt modelId="{A36B59E8-4E83-436B-9855-6281A71730F3}" type="pres">
      <dgm:prSet presAssocID="{E93CC95D-A0E1-48C7-91EB-BD9E31A19C37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2D17193B-8A66-4A2E-AC01-BAC6EADB2B7B}" type="pres">
      <dgm:prSet presAssocID="{E93CC95D-A0E1-48C7-91EB-BD9E31A19C37}" presName="connTx" presStyleLbl="parChTrans1D3" presStyleIdx="3" presStyleCnt="5"/>
      <dgm:spPr/>
      <dgm:t>
        <a:bodyPr/>
        <a:lstStyle/>
        <a:p>
          <a:endParaRPr lang="ru-RU"/>
        </a:p>
      </dgm:t>
    </dgm:pt>
    <dgm:pt modelId="{1A187426-B064-4A42-946A-E850AC0AA32C}" type="pres">
      <dgm:prSet presAssocID="{F64DF77E-B3C5-4486-A0C0-12484DE628C9}" presName="root2" presStyleCnt="0"/>
      <dgm:spPr/>
      <dgm:t>
        <a:bodyPr/>
        <a:lstStyle/>
        <a:p>
          <a:endParaRPr lang="ru-RU"/>
        </a:p>
      </dgm:t>
    </dgm:pt>
    <dgm:pt modelId="{771F65A1-5C13-4BB8-B998-171818D8EF0E}" type="pres">
      <dgm:prSet presAssocID="{F64DF77E-B3C5-4486-A0C0-12484DE628C9}" presName="LevelTwoTextNode" presStyleLbl="node3" presStyleIdx="3" presStyleCnt="5" custScaleX="1314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C06536-C8B2-4508-AACE-80C473600694}" type="pres">
      <dgm:prSet presAssocID="{F64DF77E-B3C5-4486-A0C0-12484DE628C9}" presName="level3hierChild" presStyleCnt="0"/>
      <dgm:spPr/>
      <dgm:t>
        <a:bodyPr/>
        <a:lstStyle/>
        <a:p>
          <a:endParaRPr lang="ru-RU"/>
        </a:p>
      </dgm:t>
    </dgm:pt>
    <dgm:pt modelId="{7C845BCF-B9C1-4898-ADCD-DB921FA1DE0F}" type="pres">
      <dgm:prSet presAssocID="{4767FD56-AF00-4EEF-A467-92E775DA6CCA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172B6C85-D0E2-4A40-8AA5-6D7141CDA134}" type="pres">
      <dgm:prSet presAssocID="{4767FD56-AF00-4EEF-A467-92E775DA6CCA}" presName="connTx" presStyleLbl="parChTrans1D3" presStyleIdx="4" presStyleCnt="5"/>
      <dgm:spPr/>
      <dgm:t>
        <a:bodyPr/>
        <a:lstStyle/>
        <a:p>
          <a:endParaRPr lang="ru-RU"/>
        </a:p>
      </dgm:t>
    </dgm:pt>
    <dgm:pt modelId="{E2738B62-DC14-4B67-B947-148F133E5AFE}" type="pres">
      <dgm:prSet presAssocID="{8F5E6A2D-DFAF-4950-8848-A0284B6F0C90}" presName="root2" presStyleCnt="0"/>
      <dgm:spPr/>
      <dgm:t>
        <a:bodyPr/>
        <a:lstStyle/>
        <a:p>
          <a:endParaRPr lang="ru-RU"/>
        </a:p>
      </dgm:t>
    </dgm:pt>
    <dgm:pt modelId="{08A12832-903C-4426-983F-46640DFB1E98}" type="pres">
      <dgm:prSet presAssocID="{8F5E6A2D-DFAF-4950-8848-A0284B6F0C90}" presName="LevelTwoTextNode" presStyleLbl="node3" presStyleIdx="4" presStyleCnt="5" custScaleX="1319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C8271B-D1AA-40F9-B717-11A1A9A7464A}" type="pres">
      <dgm:prSet presAssocID="{8F5E6A2D-DFAF-4950-8848-A0284B6F0C90}" presName="level3hierChild" presStyleCnt="0"/>
      <dgm:spPr/>
      <dgm:t>
        <a:bodyPr/>
        <a:lstStyle/>
        <a:p>
          <a:endParaRPr lang="ru-RU"/>
        </a:p>
      </dgm:t>
    </dgm:pt>
  </dgm:ptLst>
  <dgm:cxnLst>
    <dgm:cxn modelId="{00AF4FB9-8E83-449A-9AE3-5248DEEFEFAE}" type="presOf" srcId="{F64DF77E-B3C5-4486-A0C0-12484DE628C9}" destId="{771F65A1-5C13-4BB8-B998-171818D8EF0E}" srcOrd="0" destOrd="0" presId="urn:microsoft.com/office/officeart/2005/8/layout/hierarchy2"/>
    <dgm:cxn modelId="{BED55C64-F46C-47B2-A8F2-EA4DE76C9A52}" srcId="{5DB13521-E0F9-4EDE-B01E-B8430607DF5F}" destId="{0077BB64-691F-4AE1-A8C9-69A58294D754}" srcOrd="0" destOrd="0" parTransId="{56AD391C-DB8D-401B-B4EE-0AA8740BBB78}" sibTransId="{07103696-A4A2-4F53-B132-8417BE7444F6}"/>
    <dgm:cxn modelId="{07723848-00F5-4D2E-AD34-A5569D84B36E}" type="presOf" srcId="{4767FD56-AF00-4EEF-A467-92E775DA6CCA}" destId="{172B6C85-D0E2-4A40-8AA5-6D7141CDA134}" srcOrd="1" destOrd="0" presId="urn:microsoft.com/office/officeart/2005/8/layout/hierarchy2"/>
    <dgm:cxn modelId="{133A44A2-907E-4189-B24B-935B2700A438}" type="presOf" srcId="{B08EBEC6-2798-4723-8B11-F9FD3F7025F6}" destId="{80E213E2-0EDE-40D0-B3B1-433C72CFEA37}" srcOrd="1" destOrd="0" presId="urn:microsoft.com/office/officeart/2005/8/layout/hierarchy2"/>
    <dgm:cxn modelId="{1063B63D-922F-45D4-B577-886A16523B96}" type="presOf" srcId="{E93CC95D-A0E1-48C7-91EB-BD9E31A19C37}" destId="{A36B59E8-4E83-436B-9855-6281A71730F3}" srcOrd="0" destOrd="0" presId="urn:microsoft.com/office/officeart/2005/8/layout/hierarchy2"/>
    <dgm:cxn modelId="{2657D507-CFB3-4C31-BA67-D4BF5D29550A}" srcId="{8F1ED3A6-9089-40D1-A789-3772C6DB8EC7}" destId="{F64DF77E-B3C5-4486-A0C0-12484DE628C9}" srcOrd="0" destOrd="0" parTransId="{E93CC95D-A0E1-48C7-91EB-BD9E31A19C37}" sibTransId="{B4469CFD-DC67-44DA-9629-B3306AFB316B}"/>
    <dgm:cxn modelId="{2043C5B9-EB1F-457F-BF40-20BB3401FD6E}" type="presOf" srcId="{17C70378-9DFA-400D-9274-48AF4445587A}" destId="{570E65E0-D80E-4A3B-8F3A-647634E42AAC}" srcOrd="1" destOrd="0" presId="urn:microsoft.com/office/officeart/2005/8/layout/hierarchy2"/>
    <dgm:cxn modelId="{62F66A9B-A6E6-47E6-8786-9B34A971E7E9}" type="presOf" srcId="{5DB13521-E0F9-4EDE-B01E-B8430607DF5F}" destId="{C58955FD-55FE-46A0-BCEC-D35CE23BDDF0}" srcOrd="0" destOrd="0" presId="urn:microsoft.com/office/officeart/2005/8/layout/hierarchy2"/>
    <dgm:cxn modelId="{97DCE12C-6FD5-459B-99CF-D2B1D8205002}" type="presOf" srcId="{0077BB64-691F-4AE1-A8C9-69A58294D754}" destId="{CB639525-B99D-463F-89B3-11C940D9BC41}" srcOrd="0" destOrd="0" presId="urn:microsoft.com/office/officeart/2005/8/layout/hierarchy2"/>
    <dgm:cxn modelId="{B5F3DA24-3D64-4E73-95C8-8CBBA1D60FB4}" type="presOf" srcId="{7160ACF7-2332-4F6F-B0B8-C3395ED0C89A}" destId="{E7822C2F-AFA2-416B-936E-27D43E32F4C5}" srcOrd="0" destOrd="0" presId="urn:microsoft.com/office/officeart/2005/8/layout/hierarchy2"/>
    <dgm:cxn modelId="{C9681846-34AC-4EE7-A44B-8C800CAE5F79}" srcId="{8F1ED3A6-9089-40D1-A789-3772C6DB8EC7}" destId="{8F5E6A2D-DFAF-4950-8848-A0284B6F0C90}" srcOrd="1" destOrd="0" parTransId="{4767FD56-AF00-4EEF-A467-92E775DA6CCA}" sibTransId="{B598AF9B-7B61-4DCE-82B4-6670E28C7B35}"/>
    <dgm:cxn modelId="{B4C546A9-F7DB-4F47-B179-B870055CE47E}" type="presOf" srcId="{D3A29271-1C97-4502-B24B-259459399977}" destId="{1E3119FF-16CF-4591-9B05-0ED7205479B8}" srcOrd="1" destOrd="0" presId="urn:microsoft.com/office/officeart/2005/8/layout/hierarchy2"/>
    <dgm:cxn modelId="{03003691-E56E-4675-B08A-4014F8CDDC1C}" type="presOf" srcId="{A8A2FCD2-5210-4A1F-A155-C63461DB7CCE}" destId="{38C2153F-A4AA-499A-9573-27AC6F10EF6F}" srcOrd="1" destOrd="0" presId="urn:microsoft.com/office/officeart/2005/8/layout/hierarchy2"/>
    <dgm:cxn modelId="{6BE6C8AA-5C97-40DE-91BD-FDD449650859}" srcId="{0077BB64-691F-4AE1-A8C9-69A58294D754}" destId="{8F1ED3A6-9089-40D1-A789-3772C6DB8EC7}" srcOrd="1" destOrd="0" parTransId="{B08EBEC6-2798-4723-8B11-F9FD3F7025F6}" sibTransId="{16F28AF1-DE1D-424E-B316-4865ECB3308C}"/>
    <dgm:cxn modelId="{F0ACBBEA-DC3B-467E-92CB-9D2411E28AF0}" type="presOf" srcId="{13632C4F-40CA-4A26-93F4-71BA0DC82795}" destId="{006FFD69-ED28-489E-875F-751AC047ABB1}" srcOrd="0" destOrd="0" presId="urn:microsoft.com/office/officeart/2005/8/layout/hierarchy2"/>
    <dgm:cxn modelId="{C8090174-CDB4-49F9-A39B-F196FF5520F7}" type="presOf" srcId="{DC9798BB-517D-451E-BA7D-E8C078FD3E7C}" destId="{36A96C31-B9D3-4E16-A5E9-7F0479E46FA3}" srcOrd="0" destOrd="0" presId="urn:microsoft.com/office/officeart/2005/8/layout/hierarchy2"/>
    <dgm:cxn modelId="{09621696-825C-45A7-97AF-652461D5D1F6}" type="presOf" srcId="{8F5E6A2D-DFAF-4950-8848-A0284B6F0C90}" destId="{08A12832-903C-4426-983F-46640DFB1E98}" srcOrd="0" destOrd="0" presId="urn:microsoft.com/office/officeart/2005/8/layout/hierarchy2"/>
    <dgm:cxn modelId="{42B67B96-018F-4891-A81B-C472033D4FF6}" srcId="{0077BB64-691F-4AE1-A8C9-69A58294D754}" destId="{DC9798BB-517D-451E-BA7D-E8C078FD3E7C}" srcOrd="0" destOrd="0" parTransId="{A8A2FCD2-5210-4A1F-A155-C63461DB7CCE}" sibTransId="{24927D46-D767-400D-9E89-E0259BD4C5B1}"/>
    <dgm:cxn modelId="{C3529C8D-E42B-4782-88B1-C9C27229F492}" srcId="{DC9798BB-517D-451E-BA7D-E8C078FD3E7C}" destId="{F6C306A4-D836-4AB1-9D6D-F0E5EB206A7D}" srcOrd="0" destOrd="0" parTransId="{D3A29271-1C97-4502-B24B-259459399977}" sibTransId="{31C44623-D6C6-4E8E-A7A5-498DB9454949}"/>
    <dgm:cxn modelId="{E2A6F28D-DE06-4C82-A429-ECB675B7C076}" type="presOf" srcId="{792B08F4-C7F3-4501-9034-FBC4CF67C212}" destId="{27935FBE-390C-4829-852F-5E80908A2A07}" srcOrd="0" destOrd="0" presId="urn:microsoft.com/office/officeart/2005/8/layout/hierarchy2"/>
    <dgm:cxn modelId="{6761D38C-A150-4827-8649-ED0BA7E05B29}" type="presOf" srcId="{4767FD56-AF00-4EEF-A467-92E775DA6CCA}" destId="{7C845BCF-B9C1-4898-ADCD-DB921FA1DE0F}" srcOrd="0" destOrd="0" presId="urn:microsoft.com/office/officeart/2005/8/layout/hierarchy2"/>
    <dgm:cxn modelId="{D46CBCBD-E4B6-48C1-BA50-A411C187D67B}" type="presOf" srcId="{792B08F4-C7F3-4501-9034-FBC4CF67C212}" destId="{01F5449A-4AEF-45E2-8BEF-A83260BE77ED}" srcOrd="1" destOrd="0" presId="urn:microsoft.com/office/officeart/2005/8/layout/hierarchy2"/>
    <dgm:cxn modelId="{9EC9D4A5-355C-48FF-9C3D-A91386FCB39E}" srcId="{DC9798BB-517D-451E-BA7D-E8C078FD3E7C}" destId="{7160ACF7-2332-4F6F-B0B8-C3395ED0C89A}" srcOrd="1" destOrd="0" parTransId="{17C70378-9DFA-400D-9274-48AF4445587A}" sibTransId="{D3EFB22D-5982-44F2-A0BC-1F5E4AC7E4EC}"/>
    <dgm:cxn modelId="{F739259F-B564-4C3F-AC89-44B9D9BF4A89}" type="presOf" srcId="{A8A2FCD2-5210-4A1F-A155-C63461DB7CCE}" destId="{200357A5-1065-4E18-953B-6B10B498E23D}" srcOrd="0" destOrd="0" presId="urn:microsoft.com/office/officeart/2005/8/layout/hierarchy2"/>
    <dgm:cxn modelId="{A1BD0BE5-7C36-40EF-B612-CE583D472FDF}" type="presOf" srcId="{17C70378-9DFA-400D-9274-48AF4445587A}" destId="{F71D6BDE-B323-4D54-AB18-C898ECA1F6A9}" srcOrd="0" destOrd="0" presId="urn:microsoft.com/office/officeart/2005/8/layout/hierarchy2"/>
    <dgm:cxn modelId="{883ED568-7D43-4D3E-ABA1-4A868499D391}" type="presOf" srcId="{F6C306A4-D836-4AB1-9D6D-F0E5EB206A7D}" destId="{D16CE1F7-1101-4C26-8C0B-6960876FECC0}" srcOrd="0" destOrd="0" presId="urn:microsoft.com/office/officeart/2005/8/layout/hierarchy2"/>
    <dgm:cxn modelId="{C22676F7-5D02-4989-A196-C93213176849}" type="presOf" srcId="{B08EBEC6-2798-4723-8B11-F9FD3F7025F6}" destId="{D7F942FB-56DC-4012-BFD6-E28CA0C00232}" srcOrd="0" destOrd="0" presId="urn:microsoft.com/office/officeart/2005/8/layout/hierarchy2"/>
    <dgm:cxn modelId="{22C5D926-23AD-48C3-8F30-AA71B0AFEF54}" type="presOf" srcId="{E93CC95D-A0E1-48C7-91EB-BD9E31A19C37}" destId="{2D17193B-8A66-4A2E-AC01-BAC6EADB2B7B}" srcOrd="1" destOrd="0" presId="urn:microsoft.com/office/officeart/2005/8/layout/hierarchy2"/>
    <dgm:cxn modelId="{C7FA5CD0-F123-41DC-875A-A0B75EC41345}" type="presOf" srcId="{8F1ED3A6-9089-40D1-A789-3772C6DB8EC7}" destId="{34CC9067-673B-4C11-99BB-DE3BB9D4DEFD}" srcOrd="0" destOrd="0" presId="urn:microsoft.com/office/officeart/2005/8/layout/hierarchy2"/>
    <dgm:cxn modelId="{B3FCEDF5-FA70-41EB-8704-AE63282E5171}" type="presOf" srcId="{D3A29271-1C97-4502-B24B-259459399977}" destId="{705D4052-6A91-4002-B31B-8B217CC14D8E}" srcOrd="0" destOrd="0" presId="urn:microsoft.com/office/officeart/2005/8/layout/hierarchy2"/>
    <dgm:cxn modelId="{38C591DB-0BCE-41FA-959E-0A67D85958FA}" srcId="{DC9798BB-517D-451E-BA7D-E8C078FD3E7C}" destId="{13632C4F-40CA-4A26-93F4-71BA0DC82795}" srcOrd="2" destOrd="0" parTransId="{792B08F4-C7F3-4501-9034-FBC4CF67C212}" sibTransId="{9D080FDB-79D6-4D17-90FC-75524B010841}"/>
    <dgm:cxn modelId="{B5749336-A29C-46B0-A88C-35D3CA9C3CB0}" type="presParOf" srcId="{C58955FD-55FE-46A0-BCEC-D35CE23BDDF0}" destId="{9263A34B-A594-42C5-9193-5762831FC024}" srcOrd="0" destOrd="0" presId="urn:microsoft.com/office/officeart/2005/8/layout/hierarchy2"/>
    <dgm:cxn modelId="{B741AA5C-BF77-4635-8F07-127384751F04}" type="presParOf" srcId="{9263A34B-A594-42C5-9193-5762831FC024}" destId="{CB639525-B99D-463F-89B3-11C940D9BC41}" srcOrd="0" destOrd="0" presId="urn:microsoft.com/office/officeart/2005/8/layout/hierarchy2"/>
    <dgm:cxn modelId="{B04B4C5B-F30B-447B-9E6F-F0178CDAC682}" type="presParOf" srcId="{9263A34B-A594-42C5-9193-5762831FC024}" destId="{6053DBD1-E29E-477B-A704-69DE65CBC5CF}" srcOrd="1" destOrd="0" presId="urn:microsoft.com/office/officeart/2005/8/layout/hierarchy2"/>
    <dgm:cxn modelId="{94DE4323-0167-4FD5-87CC-A5BF964A0D7C}" type="presParOf" srcId="{6053DBD1-E29E-477B-A704-69DE65CBC5CF}" destId="{200357A5-1065-4E18-953B-6B10B498E23D}" srcOrd="0" destOrd="0" presId="urn:microsoft.com/office/officeart/2005/8/layout/hierarchy2"/>
    <dgm:cxn modelId="{AB049674-A519-4080-A394-1FECF85E9C58}" type="presParOf" srcId="{200357A5-1065-4E18-953B-6B10B498E23D}" destId="{38C2153F-A4AA-499A-9573-27AC6F10EF6F}" srcOrd="0" destOrd="0" presId="urn:microsoft.com/office/officeart/2005/8/layout/hierarchy2"/>
    <dgm:cxn modelId="{657766E5-DBC7-4422-97C1-97BDDF80DEF7}" type="presParOf" srcId="{6053DBD1-E29E-477B-A704-69DE65CBC5CF}" destId="{BD0DFFB7-4857-414C-B03F-4790369EF09A}" srcOrd="1" destOrd="0" presId="urn:microsoft.com/office/officeart/2005/8/layout/hierarchy2"/>
    <dgm:cxn modelId="{D73A2C65-0465-4AF5-A528-C9D6B19E4192}" type="presParOf" srcId="{BD0DFFB7-4857-414C-B03F-4790369EF09A}" destId="{36A96C31-B9D3-4E16-A5E9-7F0479E46FA3}" srcOrd="0" destOrd="0" presId="urn:microsoft.com/office/officeart/2005/8/layout/hierarchy2"/>
    <dgm:cxn modelId="{D2BF765F-7BEA-47DB-9B06-8F3F7110AD00}" type="presParOf" srcId="{BD0DFFB7-4857-414C-B03F-4790369EF09A}" destId="{9EACADC4-24D3-499E-B482-F945598DB2E1}" srcOrd="1" destOrd="0" presId="urn:microsoft.com/office/officeart/2005/8/layout/hierarchy2"/>
    <dgm:cxn modelId="{77886B8F-8206-4417-B0FB-C5929A9DF465}" type="presParOf" srcId="{9EACADC4-24D3-499E-B482-F945598DB2E1}" destId="{705D4052-6A91-4002-B31B-8B217CC14D8E}" srcOrd="0" destOrd="0" presId="urn:microsoft.com/office/officeart/2005/8/layout/hierarchy2"/>
    <dgm:cxn modelId="{ABC1FEB9-5E59-4798-A8EE-E8C7973A3C7D}" type="presParOf" srcId="{705D4052-6A91-4002-B31B-8B217CC14D8E}" destId="{1E3119FF-16CF-4591-9B05-0ED7205479B8}" srcOrd="0" destOrd="0" presId="urn:microsoft.com/office/officeart/2005/8/layout/hierarchy2"/>
    <dgm:cxn modelId="{7973B02B-54F4-4ABF-9F80-C46D5564F667}" type="presParOf" srcId="{9EACADC4-24D3-499E-B482-F945598DB2E1}" destId="{BBE22E45-A45F-4818-A350-EEDAB3B05D42}" srcOrd="1" destOrd="0" presId="urn:microsoft.com/office/officeart/2005/8/layout/hierarchy2"/>
    <dgm:cxn modelId="{2B3657C8-84F7-49DC-8B1F-C7527826CB27}" type="presParOf" srcId="{BBE22E45-A45F-4818-A350-EEDAB3B05D42}" destId="{D16CE1F7-1101-4C26-8C0B-6960876FECC0}" srcOrd="0" destOrd="0" presId="urn:microsoft.com/office/officeart/2005/8/layout/hierarchy2"/>
    <dgm:cxn modelId="{F5F87790-97A1-46E6-89E2-177C215F3C91}" type="presParOf" srcId="{BBE22E45-A45F-4818-A350-EEDAB3B05D42}" destId="{D7143149-93C2-4DCC-A2C7-B90699C332BB}" srcOrd="1" destOrd="0" presId="urn:microsoft.com/office/officeart/2005/8/layout/hierarchy2"/>
    <dgm:cxn modelId="{2928C5FE-11E5-446E-9B84-1880FF34AF8C}" type="presParOf" srcId="{9EACADC4-24D3-499E-B482-F945598DB2E1}" destId="{F71D6BDE-B323-4D54-AB18-C898ECA1F6A9}" srcOrd="2" destOrd="0" presId="urn:microsoft.com/office/officeart/2005/8/layout/hierarchy2"/>
    <dgm:cxn modelId="{EB64BBD2-534B-40A1-AA45-859EEE9CD99F}" type="presParOf" srcId="{F71D6BDE-B323-4D54-AB18-C898ECA1F6A9}" destId="{570E65E0-D80E-4A3B-8F3A-647634E42AAC}" srcOrd="0" destOrd="0" presId="urn:microsoft.com/office/officeart/2005/8/layout/hierarchy2"/>
    <dgm:cxn modelId="{35C1FE22-3002-4B8F-9E3D-41E80A85B16A}" type="presParOf" srcId="{9EACADC4-24D3-499E-B482-F945598DB2E1}" destId="{FB8AC001-94C5-463B-8FCE-76962E045845}" srcOrd="3" destOrd="0" presId="urn:microsoft.com/office/officeart/2005/8/layout/hierarchy2"/>
    <dgm:cxn modelId="{A518D5F5-F8A3-4DBA-8BEF-4F2A97E0AD87}" type="presParOf" srcId="{FB8AC001-94C5-463B-8FCE-76962E045845}" destId="{E7822C2F-AFA2-416B-936E-27D43E32F4C5}" srcOrd="0" destOrd="0" presId="urn:microsoft.com/office/officeart/2005/8/layout/hierarchy2"/>
    <dgm:cxn modelId="{603DFE59-8451-43E5-8A1B-76F4999634BB}" type="presParOf" srcId="{FB8AC001-94C5-463B-8FCE-76962E045845}" destId="{4C294786-1DF0-452E-B1AB-03A6067FFF4E}" srcOrd="1" destOrd="0" presId="urn:microsoft.com/office/officeart/2005/8/layout/hierarchy2"/>
    <dgm:cxn modelId="{D5592DDB-FB81-4E9B-81C8-C580A8972924}" type="presParOf" srcId="{9EACADC4-24D3-499E-B482-F945598DB2E1}" destId="{27935FBE-390C-4829-852F-5E80908A2A07}" srcOrd="4" destOrd="0" presId="urn:microsoft.com/office/officeart/2005/8/layout/hierarchy2"/>
    <dgm:cxn modelId="{8438A375-57C6-4A2B-AA60-9BAB7C49FB80}" type="presParOf" srcId="{27935FBE-390C-4829-852F-5E80908A2A07}" destId="{01F5449A-4AEF-45E2-8BEF-A83260BE77ED}" srcOrd="0" destOrd="0" presId="urn:microsoft.com/office/officeart/2005/8/layout/hierarchy2"/>
    <dgm:cxn modelId="{FB535DED-5016-40EA-8C22-87B2BA7B9877}" type="presParOf" srcId="{9EACADC4-24D3-499E-B482-F945598DB2E1}" destId="{866F3D92-E21F-4BAE-96EA-9E22C6EC009A}" srcOrd="5" destOrd="0" presId="urn:microsoft.com/office/officeart/2005/8/layout/hierarchy2"/>
    <dgm:cxn modelId="{2124A5F6-8E24-47F9-A38E-1D18C2C72995}" type="presParOf" srcId="{866F3D92-E21F-4BAE-96EA-9E22C6EC009A}" destId="{006FFD69-ED28-489E-875F-751AC047ABB1}" srcOrd="0" destOrd="0" presId="urn:microsoft.com/office/officeart/2005/8/layout/hierarchy2"/>
    <dgm:cxn modelId="{21FB06EA-BDCE-41BE-A064-857F0BE87EA5}" type="presParOf" srcId="{866F3D92-E21F-4BAE-96EA-9E22C6EC009A}" destId="{AE39C4BF-576D-4C35-9CCB-7B0672B2AECF}" srcOrd="1" destOrd="0" presId="urn:microsoft.com/office/officeart/2005/8/layout/hierarchy2"/>
    <dgm:cxn modelId="{C98972A8-421B-49ED-8B30-27AF3EE5099C}" type="presParOf" srcId="{6053DBD1-E29E-477B-A704-69DE65CBC5CF}" destId="{D7F942FB-56DC-4012-BFD6-E28CA0C00232}" srcOrd="2" destOrd="0" presId="urn:microsoft.com/office/officeart/2005/8/layout/hierarchy2"/>
    <dgm:cxn modelId="{68E1029E-F8AE-4072-95EE-7A344A62810D}" type="presParOf" srcId="{D7F942FB-56DC-4012-BFD6-E28CA0C00232}" destId="{80E213E2-0EDE-40D0-B3B1-433C72CFEA37}" srcOrd="0" destOrd="0" presId="urn:microsoft.com/office/officeart/2005/8/layout/hierarchy2"/>
    <dgm:cxn modelId="{EE569CBE-1F9F-499D-AB82-38E6C9B141F0}" type="presParOf" srcId="{6053DBD1-E29E-477B-A704-69DE65CBC5CF}" destId="{7824AAEC-C451-4F3C-A7F1-B1AD0F4B5106}" srcOrd="3" destOrd="0" presId="urn:microsoft.com/office/officeart/2005/8/layout/hierarchy2"/>
    <dgm:cxn modelId="{82EFE442-1C20-44D1-BF65-D70C67F3DE78}" type="presParOf" srcId="{7824AAEC-C451-4F3C-A7F1-B1AD0F4B5106}" destId="{34CC9067-673B-4C11-99BB-DE3BB9D4DEFD}" srcOrd="0" destOrd="0" presId="urn:microsoft.com/office/officeart/2005/8/layout/hierarchy2"/>
    <dgm:cxn modelId="{310842B4-E42D-48FF-90F5-D17953DD3D88}" type="presParOf" srcId="{7824AAEC-C451-4F3C-A7F1-B1AD0F4B5106}" destId="{CE06349C-C4E2-488C-95E3-C436F7279044}" srcOrd="1" destOrd="0" presId="urn:microsoft.com/office/officeart/2005/8/layout/hierarchy2"/>
    <dgm:cxn modelId="{1170E36C-D487-4085-B00D-0F899DE605F1}" type="presParOf" srcId="{CE06349C-C4E2-488C-95E3-C436F7279044}" destId="{A36B59E8-4E83-436B-9855-6281A71730F3}" srcOrd="0" destOrd="0" presId="urn:microsoft.com/office/officeart/2005/8/layout/hierarchy2"/>
    <dgm:cxn modelId="{542B890B-CC8C-4C3B-8CE2-38691AE7BAD8}" type="presParOf" srcId="{A36B59E8-4E83-436B-9855-6281A71730F3}" destId="{2D17193B-8A66-4A2E-AC01-BAC6EADB2B7B}" srcOrd="0" destOrd="0" presId="urn:microsoft.com/office/officeart/2005/8/layout/hierarchy2"/>
    <dgm:cxn modelId="{A8AD7D6A-7CC0-4B4B-9CB8-5AF7A1D556E9}" type="presParOf" srcId="{CE06349C-C4E2-488C-95E3-C436F7279044}" destId="{1A187426-B064-4A42-946A-E850AC0AA32C}" srcOrd="1" destOrd="0" presId="urn:microsoft.com/office/officeart/2005/8/layout/hierarchy2"/>
    <dgm:cxn modelId="{51433FB4-AEF3-4F1A-95EE-7697BFB319E6}" type="presParOf" srcId="{1A187426-B064-4A42-946A-E850AC0AA32C}" destId="{771F65A1-5C13-4BB8-B998-171818D8EF0E}" srcOrd="0" destOrd="0" presId="urn:microsoft.com/office/officeart/2005/8/layout/hierarchy2"/>
    <dgm:cxn modelId="{9C976580-58A0-4140-8CD3-63BDE132DF6E}" type="presParOf" srcId="{1A187426-B064-4A42-946A-E850AC0AA32C}" destId="{F4C06536-C8B2-4508-AACE-80C473600694}" srcOrd="1" destOrd="0" presId="urn:microsoft.com/office/officeart/2005/8/layout/hierarchy2"/>
    <dgm:cxn modelId="{6A34626F-1D64-43A6-993B-D0934A651A8A}" type="presParOf" srcId="{CE06349C-C4E2-488C-95E3-C436F7279044}" destId="{7C845BCF-B9C1-4898-ADCD-DB921FA1DE0F}" srcOrd="2" destOrd="0" presId="urn:microsoft.com/office/officeart/2005/8/layout/hierarchy2"/>
    <dgm:cxn modelId="{1D75A409-5FF7-48AE-921F-30A7460C10BB}" type="presParOf" srcId="{7C845BCF-B9C1-4898-ADCD-DB921FA1DE0F}" destId="{172B6C85-D0E2-4A40-8AA5-6D7141CDA134}" srcOrd="0" destOrd="0" presId="urn:microsoft.com/office/officeart/2005/8/layout/hierarchy2"/>
    <dgm:cxn modelId="{8705CB0D-C4F4-44E0-A9CF-3922D0617222}" type="presParOf" srcId="{CE06349C-C4E2-488C-95E3-C436F7279044}" destId="{E2738B62-DC14-4B67-B947-148F133E5AFE}" srcOrd="3" destOrd="0" presId="urn:microsoft.com/office/officeart/2005/8/layout/hierarchy2"/>
    <dgm:cxn modelId="{268C084A-F5CC-4FA7-BAF5-07FFE1921CEF}" type="presParOf" srcId="{E2738B62-DC14-4B67-B947-148F133E5AFE}" destId="{08A12832-903C-4426-983F-46640DFB1E98}" srcOrd="0" destOrd="0" presId="urn:microsoft.com/office/officeart/2005/8/layout/hierarchy2"/>
    <dgm:cxn modelId="{9A98D9DE-3CCA-4365-83CC-4A4DDD105FA8}" type="presParOf" srcId="{E2738B62-DC14-4B67-B947-148F133E5AFE}" destId="{20C8271B-D1AA-40F9-B717-11A1A9A7464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04BC06-13E4-4C58-A5AC-0A2C76343C5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F12FFA2A-2A9A-424D-A415-E4FF73FEDE5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Переоформление полиса осуществляется в случаях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7ACE6AB-3C97-4F40-911B-FA8C0D7277AF}" type="parTrans" cxnId="{DC32CBAA-00C3-4899-811A-8FBE4CBE8E7F}">
      <dgm:prSet/>
      <dgm:spPr/>
      <dgm:t>
        <a:bodyPr/>
        <a:lstStyle/>
        <a:p>
          <a:endParaRPr lang="ru-RU"/>
        </a:p>
      </dgm:t>
    </dgm:pt>
    <dgm:pt modelId="{2D332024-6C6E-42F0-871C-863CB9CC90F9}" type="sibTrans" cxnId="{DC32CBAA-00C3-4899-811A-8FBE4CBE8E7F}">
      <dgm:prSet/>
      <dgm:spPr/>
      <dgm:t>
        <a:bodyPr/>
        <a:lstStyle/>
        <a:p>
          <a:endParaRPr lang="ru-RU"/>
        </a:p>
      </dgm:t>
    </dgm:pt>
    <dgm:pt modelId="{EDFDFAB1-AC1F-4336-937D-57A38597030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фамилии, имени отчества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80AD95-CA09-4344-BD49-9449A2434AEA}" type="parTrans" cxnId="{7FAFC8E3-67DF-4C01-BEB2-57D9355B7CC0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04CA580-63FB-4819-81EE-35FC0761663C}" type="sibTrans" cxnId="{7FAFC8E3-67DF-4C01-BEB2-57D9355B7CC0}">
      <dgm:prSet/>
      <dgm:spPr/>
      <dgm:t>
        <a:bodyPr/>
        <a:lstStyle/>
        <a:p>
          <a:endParaRPr lang="ru-RU"/>
        </a:p>
      </dgm:t>
    </dgm:pt>
    <dgm:pt modelId="{A8809C23-5088-4FDC-A0C1-21C3DBB0499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даты, места рождения застрахованного лица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C75B2D-A8EE-41C8-960B-29BD47394C85}" type="parTrans" cxnId="{B79C48F8-9997-43C6-BCFE-57FF5BDC892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E647C83-F4A8-4BAD-9B1D-26C1D5E4C357}" type="sibTrans" cxnId="{B79C48F8-9997-43C6-BCFE-57FF5BDC8926}">
      <dgm:prSet/>
      <dgm:spPr/>
      <dgm:t>
        <a:bodyPr/>
        <a:lstStyle/>
        <a:p>
          <a:endParaRPr lang="ru-RU"/>
        </a:p>
      </dgm:t>
    </dgm:pt>
    <dgm:pt modelId="{C2BC9061-BFD9-47D5-BE14-277AE37D3F3F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установления неточности или ошибочности сведений, содержащихся в полисе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B5A03E-FDD5-4591-84EF-A88B06557616}" type="parTrans" cxnId="{EE445B69-FEA7-407E-9401-4EBCEE7EFF73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EF1685B9-BCA1-4CFD-B985-BEEC161FAF17}" type="sibTrans" cxnId="{EE445B69-FEA7-407E-9401-4EBCEE7EFF73}">
      <dgm:prSet/>
      <dgm:spPr/>
      <dgm:t>
        <a:bodyPr/>
        <a:lstStyle/>
        <a:p>
          <a:endParaRPr lang="ru-RU"/>
        </a:p>
      </dgm:t>
    </dgm:pt>
    <dgm:pt modelId="{42604669-8643-4734-A0B7-D3762E8561D9}" type="pres">
      <dgm:prSet presAssocID="{3B04BC06-13E4-4C58-A5AC-0A2C76343C5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9A8954-3A70-48E7-8BC0-34BE31CD7807}" type="pres">
      <dgm:prSet presAssocID="{F12FFA2A-2A9A-424D-A415-E4FF73FEDE52}" presName="centerShape" presStyleLbl="node0" presStyleIdx="0" presStyleCnt="1" custScaleX="145417" custScaleY="76350" custLinFactNeighborX="-38768" custLinFactNeighborY="-11182"/>
      <dgm:spPr/>
      <dgm:t>
        <a:bodyPr/>
        <a:lstStyle/>
        <a:p>
          <a:endParaRPr lang="ru-RU"/>
        </a:p>
      </dgm:t>
    </dgm:pt>
    <dgm:pt modelId="{09B67146-4FB3-432B-A4E3-66AC86636029}" type="pres">
      <dgm:prSet presAssocID="{C180AD95-CA09-4344-BD49-9449A2434AEA}" presName="Name9" presStyleLbl="parChTrans1D2" presStyleIdx="0" presStyleCnt="3"/>
      <dgm:spPr/>
      <dgm:t>
        <a:bodyPr/>
        <a:lstStyle/>
        <a:p>
          <a:endParaRPr lang="ru-RU"/>
        </a:p>
      </dgm:t>
    </dgm:pt>
    <dgm:pt modelId="{FE920A78-0ED9-4D01-8604-873486B9B8BC}" type="pres">
      <dgm:prSet presAssocID="{C180AD95-CA09-4344-BD49-9449A2434AE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69B95D5-0216-4EE0-A4D0-18774C145DBD}" type="pres">
      <dgm:prSet presAssocID="{EDFDFAB1-AC1F-4336-937D-57A385970302}" presName="node" presStyleLbl="node1" presStyleIdx="0" presStyleCnt="3" custScaleX="129095" custScaleY="92179" custRadScaleRad="100052" custRadScaleInc="-21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ECF9B-5582-414F-B9FA-B510FCB176EF}" type="pres">
      <dgm:prSet presAssocID="{FBC75B2D-A8EE-41C8-960B-29BD47394C85}" presName="Name9" presStyleLbl="parChTrans1D2" presStyleIdx="1" presStyleCnt="3"/>
      <dgm:spPr/>
      <dgm:t>
        <a:bodyPr/>
        <a:lstStyle/>
        <a:p>
          <a:endParaRPr lang="ru-RU"/>
        </a:p>
      </dgm:t>
    </dgm:pt>
    <dgm:pt modelId="{597B82FF-5B73-4B6E-8A9F-750CCDF740D0}" type="pres">
      <dgm:prSet presAssocID="{FBC75B2D-A8EE-41C8-960B-29BD47394C8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AA07BAE-34CE-4F57-9113-9093B1DBC2CE}" type="pres">
      <dgm:prSet presAssocID="{A8809C23-5088-4FDC-A0C1-21C3DBB04995}" presName="node" presStyleLbl="node1" presStyleIdx="1" presStyleCnt="3" custScaleX="133127" custScaleY="90243" custRadScaleRad="72821" custRadScaleInc="-89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D53A7-D233-47B1-A8F3-A471341256A2}" type="pres">
      <dgm:prSet presAssocID="{B0B5A03E-FDD5-4591-84EF-A88B06557616}" presName="Name9" presStyleLbl="parChTrans1D2" presStyleIdx="2" presStyleCnt="3"/>
      <dgm:spPr/>
      <dgm:t>
        <a:bodyPr/>
        <a:lstStyle/>
        <a:p>
          <a:endParaRPr lang="ru-RU"/>
        </a:p>
      </dgm:t>
    </dgm:pt>
    <dgm:pt modelId="{12A5164E-A0C6-4A5D-9AE4-13EA62F8D604}" type="pres">
      <dgm:prSet presAssocID="{B0B5A03E-FDD5-4591-84EF-A88B0655761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BB9791E-6862-4B0E-8919-75BA095A232E}" type="pres">
      <dgm:prSet presAssocID="{C2BC9061-BFD9-47D5-BE14-277AE37D3F3F}" presName="node" presStyleLbl="node1" presStyleIdx="2" presStyleCnt="3" custScaleX="135566" custScaleY="94360" custRadScaleRad="54392" custRadScaleInc="-64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9C48F8-9997-43C6-BCFE-57FF5BDC8926}" srcId="{F12FFA2A-2A9A-424D-A415-E4FF73FEDE52}" destId="{A8809C23-5088-4FDC-A0C1-21C3DBB04995}" srcOrd="1" destOrd="0" parTransId="{FBC75B2D-A8EE-41C8-960B-29BD47394C85}" sibTransId="{DE647C83-F4A8-4BAD-9B1D-26C1D5E4C357}"/>
    <dgm:cxn modelId="{DAFD92A3-B101-4EA2-9288-4CA3B26E1AF5}" type="presOf" srcId="{C2BC9061-BFD9-47D5-BE14-277AE37D3F3F}" destId="{4BB9791E-6862-4B0E-8919-75BA095A232E}" srcOrd="0" destOrd="0" presId="urn:microsoft.com/office/officeart/2005/8/layout/radial1"/>
    <dgm:cxn modelId="{026A609D-BEF7-4A2D-8D83-81F19CAA1C99}" type="presOf" srcId="{EDFDFAB1-AC1F-4336-937D-57A385970302}" destId="{669B95D5-0216-4EE0-A4D0-18774C145DBD}" srcOrd="0" destOrd="0" presId="urn:microsoft.com/office/officeart/2005/8/layout/radial1"/>
    <dgm:cxn modelId="{724AD6C5-3878-4F3D-94D7-98D8FD05F84F}" type="presOf" srcId="{FBC75B2D-A8EE-41C8-960B-29BD47394C85}" destId="{453ECF9B-5582-414F-B9FA-B510FCB176EF}" srcOrd="0" destOrd="0" presId="urn:microsoft.com/office/officeart/2005/8/layout/radial1"/>
    <dgm:cxn modelId="{63A44E10-9014-4A28-BF57-4D391C7F0FE8}" type="presOf" srcId="{C180AD95-CA09-4344-BD49-9449A2434AEA}" destId="{FE920A78-0ED9-4D01-8604-873486B9B8BC}" srcOrd="1" destOrd="0" presId="urn:microsoft.com/office/officeart/2005/8/layout/radial1"/>
    <dgm:cxn modelId="{31DE3083-F3EA-437D-8792-865C2D13F7C0}" type="presOf" srcId="{A8809C23-5088-4FDC-A0C1-21C3DBB04995}" destId="{7AA07BAE-34CE-4F57-9113-9093B1DBC2CE}" srcOrd="0" destOrd="0" presId="urn:microsoft.com/office/officeart/2005/8/layout/radial1"/>
    <dgm:cxn modelId="{A70AE386-7E27-4C6A-9450-9719B7C9032B}" type="presOf" srcId="{F12FFA2A-2A9A-424D-A415-E4FF73FEDE52}" destId="{819A8954-3A70-48E7-8BC0-34BE31CD7807}" srcOrd="0" destOrd="0" presId="urn:microsoft.com/office/officeart/2005/8/layout/radial1"/>
    <dgm:cxn modelId="{EE445B69-FEA7-407E-9401-4EBCEE7EFF73}" srcId="{F12FFA2A-2A9A-424D-A415-E4FF73FEDE52}" destId="{C2BC9061-BFD9-47D5-BE14-277AE37D3F3F}" srcOrd="2" destOrd="0" parTransId="{B0B5A03E-FDD5-4591-84EF-A88B06557616}" sibTransId="{EF1685B9-BCA1-4CFD-B985-BEEC161FAF17}"/>
    <dgm:cxn modelId="{6385EA3E-16B0-420A-A9BA-04A1C51ADBE4}" type="presOf" srcId="{FBC75B2D-A8EE-41C8-960B-29BD47394C85}" destId="{597B82FF-5B73-4B6E-8A9F-750CCDF740D0}" srcOrd="1" destOrd="0" presId="urn:microsoft.com/office/officeart/2005/8/layout/radial1"/>
    <dgm:cxn modelId="{7FAFC8E3-67DF-4C01-BEB2-57D9355B7CC0}" srcId="{F12FFA2A-2A9A-424D-A415-E4FF73FEDE52}" destId="{EDFDFAB1-AC1F-4336-937D-57A385970302}" srcOrd="0" destOrd="0" parTransId="{C180AD95-CA09-4344-BD49-9449A2434AEA}" sibTransId="{D04CA580-63FB-4819-81EE-35FC0761663C}"/>
    <dgm:cxn modelId="{DC32CBAA-00C3-4899-811A-8FBE4CBE8E7F}" srcId="{3B04BC06-13E4-4C58-A5AC-0A2C76343C51}" destId="{F12FFA2A-2A9A-424D-A415-E4FF73FEDE52}" srcOrd="0" destOrd="0" parTransId="{17ACE6AB-3C97-4F40-911B-FA8C0D7277AF}" sibTransId="{2D332024-6C6E-42F0-871C-863CB9CC90F9}"/>
    <dgm:cxn modelId="{7C7BF13C-4BDD-4B45-A5D3-F6177B725368}" type="presOf" srcId="{C180AD95-CA09-4344-BD49-9449A2434AEA}" destId="{09B67146-4FB3-432B-A4E3-66AC86636029}" srcOrd="0" destOrd="0" presId="urn:microsoft.com/office/officeart/2005/8/layout/radial1"/>
    <dgm:cxn modelId="{A24A1F53-7390-41B9-8B1D-4144EBB64068}" type="presOf" srcId="{3B04BC06-13E4-4C58-A5AC-0A2C76343C51}" destId="{42604669-8643-4734-A0B7-D3762E8561D9}" srcOrd="0" destOrd="0" presId="urn:microsoft.com/office/officeart/2005/8/layout/radial1"/>
    <dgm:cxn modelId="{DEFF841B-FCB0-4300-A70E-CABD2673FF6E}" type="presOf" srcId="{B0B5A03E-FDD5-4591-84EF-A88B06557616}" destId="{B50D53A7-D233-47B1-A8F3-A471341256A2}" srcOrd="0" destOrd="0" presId="urn:microsoft.com/office/officeart/2005/8/layout/radial1"/>
    <dgm:cxn modelId="{C272E8A9-B2AC-43FF-8896-F0520B520EBF}" type="presOf" srcId="{B0B5A03E-FDD5-4591-84EF-A88B06557616}" destId="{12A5164E-A0C6-4A5D-9AE4-13EA62F8D604}" srcOrd="1" destOrd="0" presId="urn:microsoft.com/office/officeart/2005/8/layout/radial1"/>
    <dgm:cxn modelId="{4F1C0F60-9F85-416C-9486-78FD8378B462}" type="presParOf" srcId="{42604669-8643-4734-A0B7-D3762E8561D9}" destId="{819A8954-3A70-48E7-8BC0-34BE31CD7807}" srcOrd="0" destOrd="0" presId="urn:microsoft.com/office/officeart/2005/8/layout/radial1"/>
    <dgm:cxn modelId="{DA4D946B-17EE-4F29-87EF-7C6663A17A87}" type="presParOf" srcId="{42604669-8643-4734-A0B7-D3762E8561D9}" destId="{09B67146-4FB3-432B-A4E3-66AC86636029}" srcOrd="1" destOrd="0" presId="urn:microsoft.com/office/officeart/2005/8/layout/radial1"/>
    <dgm:cxn modelId="{84B325BA-D7D5-4F2A-9B40-0D5074E3EF12}" type="presParOf" srcId="{09B67146-4FB3-432B-A4E3-66AC86636029}" destId="{FE920A78-0ED9-4D01-8604-873486B9B8BC}" srcOrd="0" destOrd="0" presId="urn:microsoft.com/office/officeart/2005/8/layout/radial1"/>
    <dgm:cxn modelId="{C52E798A-4CA9-45FE-A1A8-42461B4CD11D}" type="presParOf" srcId="{42604669-8643-4734-A0B7-D3762E8561D9}" destId="{669B95D5-0216-4EE0-A4D0-18774C145DBD}" srcOrd="2" destOrd="0" presId="urn:microsoft.com/office/officeart/2005/8/layout/radial1"/>
    <dgm:cxn modelId="{CFC8B252-4203-43EC-AFBC-06C64928A1BE}" type="presParOf" srcId="{42604669-8643-4734-A0B7-D3762E8561D9}" destId="{453ECF9B-5582-414F-B9FA-B510FCB176EF}" srcOrd="3" destOrd="0" presId="urn:microsoft.com/office/officeart/2005/8/layout/radial1"/>
    <dgm:cxn modelId="{923D5C16-6785-4A4B-9463-157731954019}" type="presParOf" srcId="{453ECF9B-5582-414F-B9FA-B510FCB176EF}" destId="{597B82FF-5B73-4B6E-8A9F-750CCDF740D0}" srcOrd="0" destOrd="0" presId="urn:microsoft.com/office/officeart/2005/8/layout/radial1"/>
    <dgm:cxn modelId="{57D5B74C-70D2-4981-998F-D68D5F39BDA7}" type="presParOf" srcId="{42604669-8643-4734-A0B7-D3762E8561D9}" destId="{7AA07BAE-34CE-4F57-9113-9093B1DBC2CE}" srcOrd="4" destOrd="0" presId="urn:microsoft.com/office/officeart/2005/8/layout/radial1"/>
    <dgm:cxn modelId="{D66E472B-A51A-4A06-919B-E77B356D8E77}" type="presParOf" srcId="{42604669-8643-4734-A0B7-D3762E8561D9}" destId="{B50D53A7-D233-47B1-A8F3-A471341256A2}" srcOrd="5" destOrd="0" presId="urn:microsoft.com/office/officeart/2005/8/layout/radial1"/>
    <dgm:cxn modelId="{FA8C0B86-F9D2-42B9-B4B4-E4207782FB4F}" type="presParOf" srcId="{B50D53A7-D233-47B1-A8F3-A471341256A2}" destId="{12A5164E-A0C6-4A5D-9AE4-13EA62F8D604}" srcOrd="0" destOrd="0" presId="urn:microsoft.com/office/officeart/2005/8/layout/radial1"/>
    <dgm:cxn modelId="{D67A7F9D-6293-4434-83E3-1D151012862B}" type="presParOf" srcId="{42604669-8643-4734-A0B7-D3762E8561D9}" destId="{4BB9791E-6862-4B0E-8919-75BA095A232E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CDF11B-6E33-4443-95D2-1FF359A7E8F9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6C0F4C5-108A-4834-9787-0F9B5225F35B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Выдача дубликата полиса осуществляется по заявлению застрахованного лица о выдаче дубликата полиса, в случаях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8AF60D8-BDBD-476E-BA71-1E080F9EE8AE}" type="parTrans" cxnId="{65785CE4-37F0-48F3-BA6D-8298374EA73F}">
      <dgm:prSet/>
      <dgm:spPr/>
      <dgm:t>
        <a:bodyPr/>
        <a:lstStyle/>
        <a:p>
          <a:endParaRPr lang="ru-RU"/>
        </a:p>
      </dgm:t>
    </dgm:pt>
    <dgm:pt modelId="{0AC46F2A-7E65-4425-8A49-6FE1AE241A3C}" type="sibTrans" cxnId="{65785CE4-37F0-48F3-BA6D-8298374EA73F}">
      <dgm:prSet/>
      <dgm:spPr/>
      <dgm:t>
        <a:bodyPr/>
        <a:lstStyle/>
        <a:p>
          <a:endParaRPr lang="ru-RU"/>
        </a:p>
      </dgm:t>
    </dgm:pt>
    <dgm:pt modelId="{0001CFAF-6886-4131-82AF-EEAE22BB4456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ветхости и непригодности полиса для дальнейшего использования (утрата частей документа, разрывы, частичное или полное выцветание текста, механическое повреждение пластиковой карты с электронным носителем и другие)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1B21568-C584-4771-85E5-A6CC5C4E5608}" type="parTrans" cxnId="{A46DC6D7-5C50-450E-96E8-4A5AC98CF552}">
      <dgm:prSet/>
      <dgm:spPr/>
      <dgm:t>
        <a:bodyPr/>
        <a:lstStyle/>
        <a:p>
          <a:endParaRPr lang="ru-RU"/>
        </a:p>
      </dgm:t>
    </dgm:pt>
    <dgm:pt modelId="{8FE51533-18DE-45AD-B465-CD6823DF919B}" type="sibTrans" cxnId="{A46DC6D7-5C50-450E-96E8-4A5AC98CF552}">
      <dgm:prSet/>
      <dgm:spPr/>
      <dgm:t>
        <a:bodyPr/>
        <a:lstStyle/>
        <a:p>
          <a:endParaRPr lang="ru-RU"/>
        </a:p>
      </dgm:t>
    </dgm:pt>
    <dgm:pt modelId="{FE87BDC0-5585-4EB7-B9DA-9588E9FF83B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утери полиса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A5138BE-DA6A-44EF-9DC9-AE2A270D934F}" type="parTrans" cxnId="{8114B09E-BEF0-4E8F-96BB-3B005586464C}">
      <dgm:prSet/>
      <dgm:spPr/>
      <dgm:t>
        <a:bodyPr/>
        <a:lstStyle/>
        <a:p>
          <a:endParaRPr lang="ru-RU"/>
        </a:p>
      </dgm:t>
    </dgm:pt>
    <dgm:pt modelId="{90FF5EE7-64A3-49E8-A97E-406067DC75E9}" type="sibTrans" cxnId="{8114B09E-BEF0-4E8F-96BB-3B005586464C}">
      <dgm:prSet/>
      <dgm:spPr/>
      <dgm:t>
        <a:bodyPr/>
        <a:lstStyle/>
        <a:p>
          <a:endParaRPr lang="ru-RU"/>
        </a:p>
      </dgm:t>
    </dgm:pt>
    <dgm:pt modelId="{3C162D3A-0F20-4D61-A686-002ADE166381}" type="pres">
      <dgm:prSet presAssocID="{CACDF11B-6E33-4443-95D2-1FF359A7E8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A28932-D65E-420A-8BC3-2DDAF0D18DEA}" type="pres">
      <dgm:prSet presAssocID="{F6C0F4C5-108A-4834-9787-0F9B5225F35B}" presName="hierRoot1" presStyleCnt="0"/>
      <dgm:spPr/>
      <dgm:t>
        <a:bodyPr/>
        <a:lstStyle/>
        <a:p>
          <a:endParaRPr lang="ru-RU"/>
        </a:p>
      </dgm:t>
    </dgm:pt>
    <dgm:pt modelId="{FF7E4A54-572C-4D3B-A7FE-299F9C7F1100}" type="pres">
      <dgm:prSet presAssocID="{F6C0F4C5-108A-4834-9787-0F9B5225F35B}" presName="composite" presStyleCnt="0"/>
      <dgm:spPr/>
      <dgm:t>
        <a:bodyPr/>
        <a:lstStyle/>
        <a:p>
          <a:endParaRPr lang="ru-RU"/>
        </a:p>
      </dgm:t>
    </dgm:pt>
    <dgm:pt modelId="{84F64686-4511-4E09-AE5D-EBCB5A7E4C1E}" type="pres">
      <dgm:prSet presAssocID="{F6C0F4C5-108A-4834-9787-0F9B5225F35B}" presName="background" presStyleLbl="node0" presStyleIdx="0" presStyleCnt="1"/>
      <dgm:spPr/>
      <dgm:t>
        <a:bodyPr/>
        <a:lstStyle/>
        <a:p>
          <a:endParaRPr lang="ru-RU"/>
        </a:p>
      </dgm:t>
    </dgm:pt>
    <dgm:pt modelId="{F99AF5AB-C79E-45C2-8025-665E12371ED0}" type="pres">
      <dgm:prSet presAssocID="{F6C0F4C5-108A-4834-9787-0F9B5225F35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645221-BC80-4563-8806-E479472292F7}" type="pres">
      <dgm:prSet presAssocID="{F6C0F4C5-108A-4834-9787-0F9B5225F35B}" presName="hierChild2" presStyleCnt="0"/>
      <dgm:spPr/>
      <dgm:t>
        <a:bodyPr/>
        <a:lstStyle/>
        <a:p>
          <a:endParaRPr lang="ru-RU"/>
        </a:p>
      </dgm:t>
    </dgm:pt>
    <dgm:pt modelId="{7A3DE96E-41E1-40C1-8F9D-DD05152693D5}" type="pres">
      <dgm:prSet presAssocID="{C1B21568-C584-4771-85E5-A6CC5C4E560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2BDFAD4-6F18-403C-8C5F-8F414B45F6A2}" type="pres">
      <dgm:prSet presAssocID="{0001CFAF-6886-4131-82AF-EEAE22BB4456}" presName="hierRoot2" presStyleCnt="0"/>
      <dgm:spPr/>
      <dgm:t>
        <a:bodyPr/>
        <a:lstStyle/>
        <a:p>
          <a:endParaRPr lang="ru-RU"/>
        </a:p>
      </dgm:t>
    </dgm:pt>
    <dgm:pt modelId="{8C5191FD-3D68-458A-B3BF-DD203522CD8F}" type="pres">
      <dgm:prSet presAssocID="{0001CFAF-6886-4131-82AF-EEAE22BB4456}" presName="composite2" presStyleCnt="0"/>
      <dgm:spPr/>
      <dgm:t>
        <a:bodyPr/>
        <a:lstStyle/>
        <a:p>
          <a:endParaRPr lang="ru-RU"/>
        </a:p>
      </dgm:t>
    </dgm:pt>
    <dgm:pt modelId="{0C39FA30-4478-493B-AFF3-39E4108BE074}" type="pres">
      <dgm:prSet presAssocID="{0001CFAF-6886-4131-82AF-EEAE22BB4456}" presName="background2" presStyleLbl="node2" presStyleIdx="0" presStyleCnt="2"/>
      <dgm:spPr/>
      <dgm:t>
        <a:bodyPr/>
        <a:lstStyle/>
        <a:p>
          <a:endParaRPr lang="ru-RU"/>
        </a:p>
      </dgm:t>
    </dgm:pt>
    <dgm:pt modelId="{AE57B678-8D3D-4AB2-9F89-1987BCA68813}" type="pres">
      <dgm:prSet presAssocID="{0001CFAF-6886-4131-82AF-EEAE22BB445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6644A3-2733-4417-8A9F-FE43D0A21E7E}" type="pres">
      <dgm:prSet presAssocID="{0001CFAF-6886-4131-82AF-EEAE22BB4456}" presName="hierChild3" presStyleCnt="0"/>
      <dgm:spPr/>
      <dgm:t>
        <a:bodyPr/>
        <a:lstStyle/>
        <a:p>
          <a:endParaRPr lang="ru-RU"/>
        </a:p>
      </dgm:t>
    </dgm:pt>
    <dgm:pt modelId="{5A3120B5-8050-4A8A-AB28-64428B7176AE}" type="pres">
      <dgm:prSet presAssocID="{6A5138BE-DA6A-44EF-9DC9-AE2A270D934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759430E-DF2D-4BAE-A84C-ACC0E4066A00}" type="pres">
      <dgm:prSet presAssocID="{FE87BDC0-5585-4EB7-B9DA-9588E9FF83B8}" presName="hierRoot2" presStyleCnt="0"/>
      <dgm:spPr/>
      <dgm:t>
        <a:bodyPr/>
        <a:lstStyle/>
        <a:p>
          <a:endParaRPr lang="ru-RU"/>
        </a:p>
      </dgm:t>
    </dgm:pt>
    <dgm:pt modelId="{5CB42E8F-CF00-45AB-BBB4-44554FE6CB53}" type="pres">
      <dgm:prSet presAssocID="{FE87BDC0-5585-4EB7-B9DA-9588E9FF83B8}" presName="composite2" presStyleCnt="0"/>
      <dgm:spPr/>
      <dgm:t>
        <a:bodyPr/>
        <a:lstStyle/>
        <a:p>
          <a:endParaRPr lang="ru-RU"/>
        </a:p>
      </dgm:t>
    </dgm:pt>
    <dgm:pt modelId="{6226D771-901B-40AE-9D55-5FF95C9482FC}" type="pres">
      <dgm:prSet presAssocID="{FE87BDC0-5585-4EB7-B9DA-9588E9FF83B8}" presName="background2" presStyleLbl="node2" presStyleIdx="1" presStyleCnt="2"/>
      <dgm:spPr/>
      <dgm:t>
        <a:bodyPr/>
        <a:lstStyle/>
        <a:p>
          <a:endParaRPr lang="ru-RU"/>
        </a:p>
      </dgm:t>
    </dgm:pt>
    <dgm:pt modelId="{3D5134B5-4575-497E-A6AB-1641C7EA5819}" type="pres">
      <dgm:prSet presAssocID="{FE87BDC0-5585-4EB7-B9DA-9588E9FF83B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F39B71-38A0-4609-B842-922F5F1AE432}" type="pres">
      <dgm:prSet presAssocID="{FE87BDC0-5585-4EB7-B9DA-9588E9FF83B8}" presName="hierChild3" presStyleCnt="0"/>
      <dgm:spPr/>
      <dgm:t>
        <a:bodyPr/>
        <a:lstStyle/>
        <a:p>
          <a:endParaRPr lang="ru-RU"/>
        </a:p>
      </dgm:t>
    </dgm:pt>
  </dgm:ptLst>
  <dgm:cxnLst>
    <dgm:cxn modelId="{65785CE4-37F0-48F3-BA6D-8298374EA73F}" srcId="{CACDF11B-6E33-4443-95D2-1FF359A7E8F9}" destId="{F6C0F4C5-108A-4834-9787-0F9B5225F35B}" srcOrd="0" destOrd="0" parTransId="{18AF60D8-BDBD-476E-BA71-1E080F9EE8AE}" sibTransId="{0AC46F2A-7E65-4425-8A49-6FE1AE241A3C}"/>
    <dgm:cxn modelId="{38D43A7D-806C-43DD-B5A1-6F9E2761E7E2}" type="presOf" srcId="{FE87BDC0-5585-4EB7-B9DA-9588E9FF83B8}" destId="{3D5134B5-4575-497E-A6AB-1641C7EA5819}" srcOrd="0" destOrd="0" presId="urn:microsoft.com/office/officeart/2005/8/layout/hierarchy1"/>
    <dgm:cxn modelId="{A46DC6D7-5C50-450E-96E8-4A5AC98CF552}" srcId="{F6C0F4C5-108A-4834-9787-0F9B5225F35B}" destId="{0001CFAF-6886-4131-82AF-EEAE22BB4456}" srcOrd="0" destOrd="0" parTransId="{C1B21568-C584-4771-85E5-A6CC5C4E5608}" sibTransId="{8FE51533-18DE-45AD-B465-CD6823DF919B}"/>
    <dgm:cxn modelId="{CE1847B0-3A7F-4E96-B68F-6AD6BE33530C}" type="presOf" srcId="{CACDF11B-6E33-4443-95D2-1FF359A7E8F9}" destId="{3C162D3A-0F20-4D61-A686-002ADE166381}" srcOrd="0" destOrd="0" presId="urn:microsoft.com/office/officeart/2005/8/layout/hierarchy1"/>
    <dgm:cxn modelId="{45B1A120-B39E-494D-A228-3DBD20A26078}" type="presOf" srcId="{C1B21568-C584-4771-85E5-A6CC5C4E5608}" destId="{7A3DE96E-41E1-40C1-8F9D-DD05152693D5}" srcOrd="0" destOrd="0" presId="urn:microsoft.com/office/officeart/2005/8/layout/hierarchy1"/>
    <dgm:cxn modelId="{14F94A6A-B12F-4A81-A528-4763A49FC039}" type="presOf" srcId="{F6C0F4C5-108A-4834-9787-0F9B5225F35B}" destId="{F99AF5AB-C79E-45C2-8025-665E12371ED0}" srcOrd="0" destOrd="0" presId="urn:microsoft.com/office/officeart/2005/8/layout/hierarchy1"/>
    <dgm:cxn modelId="{B67FD486-ABDD-43B4-A303-809A9B77DC52}" type="presOf" srcId="{6A5138BE-DA6A-44EF-9DC9-AE2A270D934F}" destId="{5A3120B5-8050-4A8A-AB28-64428B7176AE}" srcOrd="0" destOrd="0" presId="urn:microsoft.com/office/officeart/2005/8/layout/hierarchy1"/>
    <dgm:cxn modelId="{E69D8970-A1A2-413E-8082-8C717FB2EAC9}" type="presOf" srcId="{0001CFAF-6886-4131-82AF-EEAE22BB4456}" destId="{AE57B678-8D3D-4AB2-9F89-1987BCA68813}" srcOrd="0" destOrd="0" presId="urn:microsoft.com/office/officeart/2005/8/layout/hierarchy1"/>
    <dgm:cxn modelId="{8114B09E-BEF0-4E8F-96BB-3B005586464C}" srcId="{F6C0F4C5-108A-4834-9787-0F9B5225F35B}" destId="{FE87BDC0-5585-4EB7-B9DA-9588E9FF83B8}" srcOrd="1" destOrd="0" parTransId="{6A5138BE-DA6A-44EF-9DC9-AE2A270D934F}" sibTransId="{90FF5EE7-64A3-49E8-A97E-406067DC75E9}"/>
    <dgm:cxn modelId="{E6AD8167-AA7F-4C2B-A6DE-40991A9D240B}" type="presParOf" srcId="{3C162D3A-0F20-4D61-A686-002ADE166381}" destId="{D1A28932-D65E-420A-8BC3-2DDAF0D18DEA}" srcOrd="0" destOrd="0" presId="urn:microsoft.com/office/officeart/2005/8/layout/hierarchy1"/>
    <dgm:cxn modelId="{74DFBE70-3551-4F62-BDC7-697F20ABEC91}" type="presParOf" srcId="{D1A28932-D65E-420A-8BC3-2DDAF0D18DEA}" destId="{FF7E4A54-572C-4D3B-A7FE-299F9C7F1100}" srcOrd="0" destOrd="0" presId="urn:microsoft.com/office/officeart/2005/8/layout/hierarchy1"/>
    <dgm:cxn modelId="{8B1BF950-426E-44A0-9872-970CD3A778CC}" type="presParOf" srcId="{FF7E4A54-572C-4D3B-A7FE-299F9C7F1100}" destId="{84F64686-4511-4E09-AE5D-EBCB5A7E4C1E}" srcOrd="0" destOrd="0" presId="urn:microsoft.com/office/officeart/2005/8/layout/hierarchy1"/>
    <dgm:cxn modelId="{63204455-0783-4DCD-B6DF-E37161309746}" type="presParOf" srcId="{FF7E4A54-572C-4D3B-A7FE-299F9C7F1100}" destId="{F99AF5AB-C79E-45C2-8025-665E12371ED0}" srcOrd="1" destOrd="0" presId="urn:microsoft.com/office/officeart/2005/8/layout/hierarchy1"/>
    <dgm:cxn modelId="{3A18EE26-EA96-4C43-811E-6070D4C2BA53}" type="presParOf" srcId="{D1A28932-D65E-420A-8BC3-2DDAF0D18DEA}" destId="{FC645221-BC80-4563-8806-E479472292F7}" srcOrd="1" destOrd="0" presId="urn:microsoft.com/office/officeart/2005/8/layout/hierarchy1"/>
    <dgm:cxn modelId="{67A28550-72D5-4E6C-8CE5-0CCC7927C112}" type="presParOf" srcId="{FC645221-BC80-4563-8806-E479472292F7}" destId="{7A3DE96E-41E1-40C1-8F9D-DD05152693D5}" srcOrd="0" destOrd="0" presId="urn:microsoft.com/office/officeart/2005/8/layout/hierarchy1"/>
    <dgm:cxn modelId="{A02CDF0F-239B-41D5-86D7-9C99EEFE119A}" type="presParOf" srcId="{FC645221-BC80-4563-8806-E479472292F7}" destId="{62BDFAD4-6F18-403C-8C5F-8F414B45F6A2}" srcOrd="1" destOrd="0" presId="urn:microsoft.com/office/officeart/2005/8/layout/hierarchy1"/>
    <dgm:cxn modelId="{56FD2CC0-1FB6-44B8-B0AC-736AE6BBF98C}" type="presParOf" srcId="{62BDFAD4-6F18-403C-8C5F-8F414B45F6A2}" destId="{8C5191FD-3D68-458A-B3BF-DD203522CD8F}" srcOrd="0" destOrd="0" presId="urn:microsoft.com/office/officeart/2005/8/layout/hierarchy1"/>
    <dgm:cxn modelId="{FB6E19C5-68A8-45F3-BBDA-3D09E56F3916}" type="presParOf" srcId="{8C5191FD-3D68-458A-B3BF-DD203522CD8F}" destId="{0C39FA30-4478-493B-AFF3-39E4108BE074}" srcOrd="0" destOrd="0" presId="urn:microsoft.com/office/officeart/2005/8/layout/hierarchy1"/>
    <dgm:cxn modelId="{F22BD2DB-12AB-4D5B-B51B-C4FFF4FACA94}" type="presParOf" srcId="{8C5191FD-3D68-458A-B3BF-DD203522CD8F}" destId="{AE57B678-8D3D-4AB2-9F89-1987BCA68813}" srcOrd="1" destOrd="0" presId="urn:microsoft.com/office/officeart/2005/8/layout/hierarchy1"/>
    <dgm:cxn modelId="{1494C2D2-ECAB-45B9-8E11-648C26336FE7}" type="presParOf" srcId="{62BDFAD4-6F18-403C-8C5F-8F414B45F6A2}" destId="{CB6644A3-2733-4417-8A9F-FE43D0A21E7E}" srcOrd="1" destOrd="0" presId="urn:microsoft.com/office/officeart/2005/8/layout/hierarchy1"/>
    <dgm:cxn modelId="{EEE4D173-7AF5-4B20-B191-0E59C85F835E}" type="presParOf" srcId="{FC645221-BC80-4563-8806-E479472292F7}" destId="{5A3120B5-8050-4A8A-AB28-64428B7176AE}" srcOrd="2" destOrd="0" presId="urn:microsoft.com/office/officeart/2005/8/layout/hierarchy1"/>
    <dgm:cxn modelId="{E854C123-0D60-43D1-9F4F-BA23140EEDB0}" type="presParOf" srcId="{FC645221-BC80-4563-8806-E479472292F7}" destId="{0759430E-DF2D-4BAE-A84C-ACC0E4066A00}" srcOrd="3" destOrd="0" presId="urn:microsoft.com/office/officeart/2005/8/layout/hierarchy1"/>
    <dgm:cxn modelId="{BC58C1BB-1F4B-4BAF-A530-1D61B095A5E9}" type="presParOf" srcId="{0759430E-DF2D-4BAE-A84C-ACC0E4066A00}" destId="{5CB42E8F-CF00-45AB-BBB4-44554FE6CB53}" srcOrd="0" destOrd="0" presId="urn:microsoft.com/office/officeart/2005/8/layout/hierarchy1"/>
    <dgm:cxn modelId="{ABC83A90-40FA-4CF9-AF15-2542AE3B58F8}" type="presParOf" srcId="{5CB42E8F-CF00-45AB-BBB4-44554FE6CB53}" destId="{6226D771-901B-40AE-9D55-5FF95C9482FC}" srcOrd="0" destOrd="0" presId="urn:microsoft.com/office/officeart/2005/8/layout/hierarchy1"/>
    <dgm:cxn modelId="{D700D287-CC7B-46D3-8A91-492243A7F7D2}" type="presParOf" srcId="{5CB42E8F-CF00-45AB-BBB4-44554FE6CB53}" destId="{3D5134B5-4575-497E-A6AB-1641C7EA5819}" srcOrd="1" destOrd="0" presId="urn:microsoft.com/office/officeart/2005/8/layout/hierarchy1"/>
    <dgm:cxn modelId="{9609DC58-3B24-4BF5-8AC6-55516009D90C}" type="presParOf" srcId="{0759430E-DF2D-4BAE-A84C-ACC0E4066A00}" destId="{F7F39B71-38A0-4609-B842-922F5F1AE4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36679E-432F-4649-8840-F196918D5BE8}">
      <dsp:nvSpPr>
        <dsp:cNvPr id="0" name=""/>
        <dsp:cNvSpPr/>
      </dsp:nvSpPr>
      <dsp:spPr>
        <a:xfrm>
          <a:off x="0" y="695699"/>
          <a:ext cx="819253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069A8B-EE61-4B45-A869-48C674C5EA63}">
      <dsp:nvSpPr>
        <dsp:cNvPr id="0" name=""/>
        <dsp:cNvSpPr/>
      </dsp:nvSpPr>
      <dsp:spPr>
        <a:xfrm>
          <a:off x="409626" y="31499"/>
          <a:ext cx="6964248" cy="1328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761" tIns="0" rIns="2167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Застрахованные лица имеют право на замену страховой медицинской организации, один раз в течение календарного года не позднее 1 ноября либо чаще в случае изменения места жительства или прекращения работы страховой медицинской организации, в которой застрахован гражданин</a:t>
          </a:r>
          <a:r>
            <a:rPr lang="ru-RU" sz="1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409626" y="31499"/>
        <a:ext cx="6964248" cy="1328400"/>
      </dsp:txXfrm>
    </dsp:sp>
    <dsp:sp modelId="{3A1B23CA-C06B-481C-AB40-B39D164FBDAD}">
      <dsp:nvSpPr>
        <dsp:cNvPr id="0" name=""/>
        <dsp:cNvSpPr/>
      </dsp:nvSpPr>
      <dsp:spPr>
        <a:xfrm>
          <a:off x="0" y="2736899"/>
          <a:ext cx="819253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70F5ED-8B7B-48CF-9590-C9DA03A39F27}">
      <dsp:nvSpPr>
        <dsp:cNvPr id="0" name=""/>
        <dsp:cNvSpPr/>
      </dsp:nvSpPr>
      <dsp:spPr>
        <a:xfrm>
          <a:off x="409626" y="2072699"/>
          <a:ext cx="6945725" cy="1328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761" tIns="0" rIns="2167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день получения заявления о выборе страховой медицинской организации СМО выдает застрахованному лицу или его представителю временное свидетельство, подтверждающее оформление полиса ОМС и удостоверяющее право на бесплатное оказание им медицинской помощи медицинскими организациями при наступлении страхового случая.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9626" y="2072699"/>
        <a:ext cx="6945725" cy="1328400"/>
      </dsp:txXfrm>
    </dsp:sp>
    <dsp:sp modelId="{253F4D93-277A-4217-A780-49834DBA2336}">
      <dsp:nvSpPr>
        <dsp:cNvPr id="0" name=""/>
        <dsp:cNvSpPr/>
      </dsp:nvSpPr>
      <dsp:spPr>
        <a:xfrm>
          <a:off x="0" y="4778100"/>
          <a:ext cx="819253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0F73F1-EA5E-4F6E-83FF-027634310B0C}">
      <dsp:nvSpPr>
        <dsp:cNvPr id="0" name=""/>
        <dsp:cNvSpPr/>
      </dsp:nvSpPr>
      <dsp:spPr>
        <a:xfrm>
          <a:off x="409626" y="4113900"/>
          <a:ext cx="7044592" cy="1328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761" tIns="0" rIns="2167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Перечень страховых медицинских организаций, работающих в сфере ОМС Челябинской области, и адреса пунктов выдачи полисов размещены на данном сайте в разделе "Справочная информация"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9626" y="4113900"/>
        <a:ext cx="7044592" cy="1328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639525-B99D-463F-89B3-11C940D9BC41}">
      <dsp:nvSpPr>
        <dsp:cNvPr id="0" name=""/>
        <dsp:cNvSpPr/>
      </dsp:nvSpPr>
      <dsp:spPr>
        <a:xfrm>
          <a:off x="22984" y="2706642"/>
          <a:ext cx="2088554" cy="104427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Полис ОМС выдается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984" y="2706642"/>
        <a:ext cx="2088554" cy="1044277"/>
      </dsp:txXfrm>
    </dsp:sp>
    <dsp:sp modelId="{200357A5-1065-4E18-953B-6B10B498E23D}">
      <dsp:nvSpPr>
        <dsp:cNvPr id="0" name=""/>
        <dsp:cNvSpPr/>
      </dsp:nvSpPr>
      <dsp:spPr>
        <a:xfrm rot="17945813">
          <a:off x="1670272" y="2462160"/>
          <a:ext cx="171795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717957" y="1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7945813">
        <a:off x="2486301" y="2435257"/>
        <a:ext cx="85897" cy="85897"/>
      </dsp:txXfrm>
    </dsp:sp>
    <dsp:sp modelId="{36A96C31-B9D3-4E16-A5E9-7F0479E46FA3}">
      <dsp:nvSpPr>
        <dsp:cNvPr id="0" name=""/>
        <dsp:cNvSpPr/>
      </dsp:nvSpPr>
      <dsp:spPr>
        <a:xfrm>
          <a:off x="2946961" y="1205493"/>
          <a:ext cx="2088554" cy="104427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 ограничения срока действия</a:t>
          </a:r>
          <a:endParaRPr lang="ru-RU" sz="1600" kern="1200" dirty="0"/>
        </a:p>
      </dsp:txBody>
      <dsp:txXfrm>
        <a:off x="2946961" y="1205493"/>
        <a:ext cx="2088554" cy="1044277"/>
      </dsp:txXfrm>
    </dsp:sp>
    <dsp:sp modelId="{705D4052-6A91-4002-B31B-8B217CC14D8E}">
      <dsp:nvSpPr>
        <dsp:cNvPr id="0" name=""/>
        <dsp:cNvSpPr/>
      </dsp:nvSpPr>
      <dsp:spPr>
        <a:xfrm rot="18289469">
          <a:off x="4721767" y="1111126"/>
          <a:ext cx="1462920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462920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5416654" y="1090599"/>
        <a:ext cx="73146" cy="73146"/>
      </dsp:txXfrm>
    </dsp:sp>
    <dsp:sp modelId="{D16CE1F7-1101-4C26-8C0B-6960876FECC0}">
      <dsp:nvSpPr>
        <dsp:cNvPr id="0" name=""/>
        <dsp:cNvSpPr/>
      </dsp:nvSpPr>
      <dsp:spPr>
        <a:xfrm>
          <a:off x="5870938" y="4574"/>
          <a:ext cx="2743442" cy="104427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Гражданам Российской Федерации </a:t>
          </a:r>
          <a:endParaRPr lang="ru-RU" sz="1300" kern="1200" dirty="0"/>
        </a:p>
      </dsp:txBody>
      <dsp:txXfrm>
        <a:off x="5870938" y="4574"/>
        <a:ext cx="2743442" cy="1044277"/>
      </dsp:txXfrm>
    </dsp:sp>
    <dsp:sp modelId="{F71D6BDE-B323-4D54-AB18-C898ECA1F6A9}">
      <dsp:nvSpPr>
        <dsp:cNvPr id="0" name=""/>
        <dsp:cNvSpPr/>
      </dsp:nvSpPr>
      <dsp:spPr>
        <a:xfrm>
          <a:off x="5035516" y="1711585"/>
          <a:ext cx="83542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35421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32342" y="1706746"/>
        <a:ext cx="41771" cy="41771"/>
      </dsp:txXfrm>
    </dsp:sp>
    <dsp:sp modelId="{E7822C2F-AFA2-416B-936E-27D43E32F4C5}">
      <dsp:nvSpPr>
        <dsp:cNvPr id="0" name=""/>
        <dsp:cNvSpPr/>
      </dsp:nvSpPr>
      <dsp:spPr>
        <a:xfrm>
          <a:off x="5870938" y="1205493"/>
          <a:ext cx="2739056" cy="104427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Постоянно проживающим на территории Российской Федерации иностранным гражданам</a:t>
          </a:r>
          <a:endParaRPr lang="ru-RU" sz="1300" kern="1200" dirty="0"/>
        </a:p>
      </dsp:txBody>
      <dsp:txXfrm>
        <a:off x="5870938" y="1205493"/>
        <a:ext cx="2739056" cy="1044277"/>
      </dsp:txXfrm>
    </dsp:sp>
    <dsp:sp modelId="{27935FBE-390C-4829-852F-5E80908A2A07}">
      <dsp:nvSpPr>
        <dsp:cNvPr id="0" name=""/>
        <dsp:cNvSpPr/>
      </dsp:nvSpPr>
      <dsp:spPr>
        <a:xfrm rot="3310531">
          <a:off x="4721767" y="2312045"/>
          <a:ext cx="1462920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462920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5416654" y="2291518"/>
        <a:ext cx="73146" cy="73146"/>
      </dsp:txXfrm>
    </dsp:sp>
    <dsp:sp modelId="{006FFD69-ED28-489E-875F-751AC047ABB1}">
      <dsp:nvSpPr>
        <dsp:cNvPr id="0" name=""/>
        <dsp:cNvSpPr/>
      </dsp:nvSpPr>
      <dsp:spPr>
        <a:xfrm>
          <a:off x="5870938" y="2406412"/>
          <a:ext cx="2740664" cy="104427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Постоянно проживающим на территории Российской Федерации лицам без гражданства</a:t>
          </a:r>
          <a:endParaRPr lang="ru-RU" sz="1300" kern="1200" dirty="0"/>
        </a:p>
      </dsp:txBody>
      <dsp:txXfrm>
        <a:off x="5870938" y="2406412"/>
        <a:ext cx="2740664" cy="1044277"/>
      </dsp:txXfrm>
    </dsp:sp>
    <dsp:sp modelId="{D7F942FB-56DC-4012-BFD6-E28CA0C00232}">
      <dsp:nvSpPr>
        <dsp:cNvPr id="0" name=""/>
        <dsp:cNvSpPr/>
      </dsp:nvSpPr>
      <dsp:spPr>
        <a:xfrm rot="3654187">
          <a:off x="1670272" y="3963308"/>
          <a:ext cx="171795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717957" y="1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654187">
        <a:off x="2486301" y="3936406"/>
        <a:ext cx="85897" cy="85897"/>
      </dsp:txXfrm>
    </dsp:sp>
    <dsp:sp modelId="{34CC9067-673B-4C11-99BB-DE3BB9D4DEFD}">
      <dsp:nvSpPr>
        <dsp:cNvPr id="0" name=""/>
        <dsp:cNvSpPr/>
      </dsp:nvSpPr>
      <dsp:spPr>
        <a:xfrm>
          <a:off x="2946961" y="4207790"/>
          <a:ext cx="2088554" cy="104427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 ограничением срока действия</a:t>
          </a:r>
          <a:endParaRPr lang="ru-RU" sz="1600" kern="1200" dirty="0"/>
        </a:p>
      </dsp:txBody>
      <dsp:txXfrm>
        <a:off x="2946961" y="4207790"/>
        <a:ext cx="2088554" cy="1044277"/>
      </dsp:txXfrm>
    </dsp:sp>
    <dsp:sp modelId="{A36B59E8-4E83-436B-9855-6281A71730F3}">
      <dsp:nvSpPr>
        <dsp:cNvPr id="0" name=""/>
        <dsp:cNvSpPr/>
      </dsp:nvSpPr>
      <dsp:spPr>
        <a:xfrm rot="19457599">
          <a:off x="4938815" y="4413653"/>
          <a:ext cx="102882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028825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5427507" y="4403979"/>
        <a:ext cx="51441" cy="51441"/>
      </dsp:txXfrm>
    </dsp:sp>
    <dsp:sp modelId="{771F65A1-5C13-4BB8-B998-171818D8EF0E}">
      <dsp:nvSpPr>
        <dsp:cNvPr id="0" name=""/>
        <dsp:cNvSpPr/>
      </dsp:nvSpPr>
      <dsp:spPr>
        <a:xfrm>
          <a:off x="5870938" y="3607331"/>
          <a:ext cx="2746115" cy="104427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Лицам, имеющим право на получение медицинской помощи в соответствии с Федеральным законом "О беженцах", полис выдается на срок пребывания </a:t>
          </a:r>
          <a:endParaRPr lang="ru-RU" sz="1300" kern="1200" dirty="0"/>
        </a:p>
      </dsp:txBody>
      <dsp:txXfrm>
        <a:off x="5870938" y="3607331"/>
        <a:ext cx="2746115" cy="1044277"/>
      </dsp:txXfrm>
    </dsp:sp>
    <dsp:sp modelId="{7C845BCF-B9C1-4898-ADCD-DB921FA1DE0F}">
      <dsp:nvSpPr>
        <dsp:cNvPr id="0" name=""/>
        <dsp:cNvSpPr/>
      </dsp:nvSpPr>
      <dsp:spPr>
        <a:xfrm rot="2142401">
          <a:off x="4938815" y="5014113"/>
          <a:ext cx="102882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028825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5427507" y="5004438"/>
        <a:ext cx="51441" cy="51441"/>
      </dsp:txXfrm>
    </dsp:sp>
    <dsp:sp modelId="{08A12832-903C-4426-983F-46640DFB1E98}">
      <dsp:nvSpPr>
        <dsp:cNvPr id="0" name=""/>
        <dsp:cNvSpPr/>
      </dsp:nvSpPr>
      <dsp:spPr>
        <a:xfrm>
          <a:off x="5870938" y="4808250"/>
          <a:ext cx="2755806" cy="104427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Временно проживающим на территории Российской Федерации иностранным гражданам и лицам без гражданства полис выдается на срок действия разрешения на временное проживание</a:t>
          </a:r>
          <a:endParaRPr lang="ru-RU" sz="1300" kern="1200" dirty="0"/>
        </a:p>
      </dsp:txBody>
      <dsp:txXfrm>
        <a:off x="5870938" y="4808250"/>
        <a:ext cx="2755806" cy="10442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9A8954-3A70-48E7-8BC0-34BE31CD7807}">
      <dsp:nvSpPr>
        <dsp:cNvPr id="0" name=""/>
        <dsp:cNvSpPr/>
      </dsp:nvSpPr>
      <dsp:spPr>
        <a:xfrm>
          <a:off x="271551" y="2113563"/>
          <a:ext cx="2707528" cy="1421565"/>
        </a:xfrm>
        <a:prstGeom prst="ellipse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Переоформление полиса осуществляется в случаях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1551" y="2113563"/>
        <a:ext cx="2707528" cy="1421565"/>
      </dsp:txXfrm>
    </dsp:sp>
    <dsp:sp modelId="{09B67146-4FB3-432B-A4E3-66AC86636029}">
      <dsp:nvSpPr>
        <dsp:cNvPr id="0" name=""/>
        <dsp:cNvSpPr/>
      </dsp:nvSpPr>
      <dsp:spPr>
        <a:xfrm rot="18389710">
          <a:off x="2013744" y="1935967"/>
          <a:ext cx="502159" cy="47962"/>
        </a:xfrm>
        <a:custGeom>
          <a:avLst/>
          <a:gdLst/>
          <a:ahLst/>
          <a:cxnLst/>
          <a:rect l="0" t="0" r="0" b="0"/>
          <a:pathLst>
            <a:path>
              <a:moveTo>
                <a:pt x="0" y="23981"/>
              </a:moveTo>
              <a:lnTo>
                <a:pt x="502159" y="23981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389710">
        <a:off x="2252270" y="1947394"/>
        <a:ext cx="25107" cy="25107"/>
      </dsp:txXfrm>
    </dsp:sp>
    <dsp:sp modelId="{669B95D5-0216-4EE0-A4D0-18774C145DBD}">
      <dsp:nvSpPr>
        <dsp:cNvPr id="0" name=""/>
        <dsp:cNvSpPr/>
      </dsp:nvSpPr>
      <dsp:spPr>
        <a:xfrm>
          <a:off x="1773705" y="141185"/>
          <a:ext cx="2403628" cy="1716286"/>
        </a:xfrm>
        <a:prstGeom prst="ellipse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фамилии, имени отчества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73705" y="141185"/>
        <a:ext cx="2403628" cy="1716286"/>
      </dsp:txXfrm>
    </dsp:sp>
    <dsp:sp modelId="{453ECF9B-5582-414F-B9FA-B510FCB176EF}">
      <dsp:nvSpPr>
        <dsp:cNvPr id="0" name=""/>
        <dsp:cNvSpPr/>
      </dsp:nvSpPr>
      <dsp:spPr>
        <a:xfrm rot="21432497">
          <a:off x="2972738" y="2712420"/>
          <a:ext cx="912155" cy="47962"/>
        </a:xfrm>
        <a:custGeom>
          <a:avLst/>
          <a:gdLst/>
          <a:ahLst/>
          <a:cxnLst/>
          <a:rect l="0" t="0" r="0" b="0"/>
          <a:pathLst>
            <a:path>
              <a:moveTo>
                <a:pt x="0" y="23981"/>
              </a:moveTo>
              <a:lnTo>
                <a:pt x="912155" y="23981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32497">
        <a:off x="3406012" y="2713597"/>
        <a:ext cx="45607" cy="45607"/>
      </dsp:txXfrm>
    </dsp:sp>
    <dsp:sp modelId="{7AA07BAE-34CE-4F57-9113-9093B1DBC2CE}">
      <dsp:nvSpPr>
        <dsp:cNvPr id="0" name=""/>
        <dsp:cNvSpPr/>
      </dsp:nvSpPr>
      <dsp:spPr>
        <a:xfrm>
          <a:off x="3881158" y="1813788"/>
          <a:ext cx="2478700" cy="1680240"/>
        </a:xfrm>
        <a:prstGeom prst="ellipse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даты, места рождения застрахованного лица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81158" y="1813788"/>
        <a:ext cx="2478700" cy="1680240"/>
      </dsp:txXfrm>
    </dsp:sp>
    <dsp:sp modelId="{B50D53A7-D233-47B1-A8F3-A471341256A2}">
      <dsp:nvSpPr>
        <dsp:cNvPr id="0" name=""/>
        <dsp:cNvSpPr/>
      </dsp:nvSpPr>
      <dsp:spPr>
        <a:xfrm rot="3103550">
          <a:off x="2060493" y="3628131"/>
          <a:ext cx="435895" cy="47962"/>
        </a:xfrm>
        <a:custGeom>
          <a:avLst/>
          <a:gdLst/>
          <a:ahLst/>
          <a:cxnLst/>
          <a:rect l="0" t="0" r="0" b="0"/>
          <a:pathLst>
            <a:path>
              <a:moveTo>
                <a:pt x="0" y="23981"/>
              </a:moveTo>
              <a:lnTo>
                <a:pt x="435895" y="23981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103550">
        <a:off x="2267543" y="3641214"/>
        <a:ext cx="21794" cy="21794"/>
      </dsp:txXfrm>
    </dsp:sp>
    <dsp:sp modelId="{4BB9791E-6862-4B0E-8919-75BA095A232E}">
      <dsp:nvSpPr>
        <dsp:cNvPr id="0" name=""/>
        <dsp:cNvSpPr/>
      </dsp:nvSpPr>
      <dsp:spPr>
        <a:xfrm>
          <a:off x="1758910" y="3714737"/>
          <a:ext cx="2524112" cy="1756895"/>
        </a:xfrm>
        <a:prstGeom prst="ellipse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установления неточности или ошибочности сведений, содержащихся в полисе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58910" y="3714737"/>
        <a:ext cx="2524112" cy="17568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120B5-8050-4A8A-AB28-64428B7176AE}">
      <dsp:nvSpPr>
        <dsp:cNvPr id="0" name=""/>
        <dsp:cNvSpPr/>
      </dsp:nvSpPr>
      <dsp:spPr>
        <a:xfrm>
          <a:off x="3618808" y="2104038"/>
          <a:ext cx="1989834" cy="946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339"/>
              </a:lnTo>
              <a:lnTo>
                <a:pt x="1989834" y="645339"/>
              </a:lnTo>
              <a:lnTo>
                <a:pt x="1989834" y="9469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DE96E-41E1-40C1-8F9D-DD05152693D5}">
      <dsp:nvSpPr>
        <dsp:cNvPr id="0" name=""/>
        <dsp:cNvSpPr/>
      </dsp:nvSpPr>
      <dsp:spPr>
        <a:xfrm>
          <a:off x="1628974" y="2104038"/>
          <a:ext cx="1989834" cy="946980"/>
        </a:xfrm>
        <a:custGeom>
          <a:avLst/>
          <a:gdLst/>
          <a:ahLst/>
          <a:cxnLst/>
          <a:rect l="0" t="0" r="0" b="0"/>
          <a:pathLst>
            <a:path>
              <a:moveTo>
                <a:pt x="1989834" y="0"/>
              </a:moveTo>
              <a:lnTo>
                <a:pt x="1989834" y="645339"/>
              </a:lnTo>
              <a:lnTo>
                <a:pt x="0" y="645339"/>
              </a:lnTo>
              <a:lnTo>
                <a:pt x="0" y="9469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64686-4511-4E09-AE5D-EBCB5A7E4C1E}">
      <dsp:nvSpPr>
        <dsp:cNvPr id="0" name=""/>
        <dsp:cNvSpPr/>
      </dsp:nvSpPr>
      <dsp:spPr>
        <a:xfrm>
          <a:off x="1990762" y="36419"/>
          <a:ext cx="3256093" cy="206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9AF5AB-C79E-45C2-8025-665E12371ED0}">
      <dsp:nvSpPr>
        <dsp:cNvPr id="0" name=""/>
        <dsp:cNvSpPr/>
      </dsp:nvSpPr>
      <dsp:spPr>
        <a:xfrm>
          <a:off x="2352550" y="380118"/>
          <a:ext cx="3256093" cy="206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Выдача дубликата полиса осуществляется по заявлению застрахованного лица о выдаче дубликата полиса, в случаях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52550" y="380118"/>
        <a:ext cx="3256093" cy="2067619"/>
      </dsp:txXfrm>
    </dsp:sp>
    <dsp:sp modelId="{0C39FA30-4478-493B-AFF3-39E4108BE074}">
      <dsp:nvSpPr>
        <dsp:cNvPr id="0" name=""/>
        <dsp:cNvSpPr/>
      </dsp:nvSpPr>
      <dsp:spPr>
        <a:xfrm>
          <a:off x="927" y="3051019"/>
          <a:ext cx="3256093" cy="206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57B678-8D3D-4AB2-9F89-1987BCA68813}">
      <dsp:nvSpPr>
        <dsp:cNvPr id="0" name=""/>
        <dsp:cNvSpPr/>
      </dsp:nvSpPr>
      <dsp:spPr>
        <a:xfrm>
          <a:off x="362715" y="3394718"/>
          <a:ext cx="3256093" cy="206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ветхости и непригодности полиса для дальнейшего использования (утрата частей документа, разрывы, частичное или полное выцветание текста, механическое повреждение пластиковой карты с электронным носителем и другие)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2715" y="3394718"/>
        <a:ext cx="3256093" cy="2067619"/>
      </dsp:txXfrm>
    </dsp:sp>
    <dsp:sp modelId="{6226D771-901B-40AE-9D55-5FF95C9482FC}">
      <dsp:nvSpPr>
        <dsp:cNvPr id="0" name=""/>
        <dsp:cNvSpPr/>
      </dsp:nvSpPr>
      <dsp:spPr>
        <a:xfrm>
          <a:off x="3980597" y="3051019"/>
          <a:ext cx="3256093" cy="206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D5134B5-4575-497E-A6AB-1641C7EA5819}">
      <dsp:nvSpPr>
        <dsp:cNvPr id="0" name=""/>
        <dsp:cNvSpPr/>
      </dsp:nvSpPr>
      <dsp:spPr>
        <a:xfrm>
          <a:off x="4342385" y="3394718"/>
          <a:ext cx="3256093" cy="206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утери полиса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42385" y="3394718"/>
        <a:ext cx="3256093" cy="2067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A1E678-14EF-4C1F-8A1C-BF24421A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4AAD35-4178-47A5-B5CF-200CC347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A9653-F4E9-4E3E-845C-34554976A1FE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71CE1-1B62-44FD-B936-C0D387B0C1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E29B-70B0-4E38-8444-4021B4772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82E-D1DA-4023-8DEA-BE20D515C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8788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FA4-4A98-4E1D-9C36-200D7B50D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EC982-B394-4823-A957-0E6FC32E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4968-2E66-47C8-9490-575154CC6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45B73-FA1C-4F84-9836-2C9A6112C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1F9EA-5BCD-49F8-9144-AF8B74D34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AF91-4341-471E-B15D-E7E83246F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808D6AA-8105-4905-BB39-8E6153FE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  <p:sldLayoutId id="2147484074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F268362B884998415A376F05B462F0C77B427A00776A1BA2852079E408A0ECD3E3B7278FFA475DD0EK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69B47B40B59910A8271DD55D6F4C573B283BD848B4A2EBAF5B1B3403D4B4FA25CB229AA86AF2C5F611X6F" TargetMode="External"/><Relationship Id="rId4" Type="http://schemas.openxmlformats.org/officeDocument/2006/relationships/hyperlink" Target="consultantplus://offline/ref=D8523127B56DC92F7E536107AEB8448BAE4E7398BC89717A4763EFA424RAP7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20/dream-photo.1/0_95bb_6f762dbd_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574675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785786" y="0"/>
            <a:ext cx="8501122" cy="3231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97459" y="2792627"/>
            <a:ext cx="66479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Порядок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оформления полиса ОМС, выбора и замены страховой медицинской организации в сфере обязательного медицинского страхования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1849" y="2903838"/>
            <a:ext cx="8587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территории Российской Федерации полисы ОМС старого образца и единого образца, в том числе выполненные в форме пластиковой карты, имеют равную силу и срок их действия не ограничен!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4270" y="939114"/>
            <a:ext cx="8229600" cy="133453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cap="rnd" cmpd="tri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Полис обязательного медицинского страхования (ОМС)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является документом, удостоверяющим право застрахованного лица на бесплатное оказание медицинской помощи на всей территории Российской Федерации в объеме, предусмотренном базовой программой обязательного медицинского страхования.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КравченкоДА\Мои документы\Макеты графика\Макеты полисов ОМС и УЭК\Полис единого образца\Полис нового образ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475" y="4001683"/>
            <a:ext cx="1641046" cy="248479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9" name="Picture 5" descr="C:\Documents and Settings\КравченкоДА\Мои документы\Макеты графика\Макеты полисов ОМС и УЭК\Полис старого образца\IMAGE0083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4670" y="3991233"/>
            <a:ext cx="1762941" cy="25664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30" name="Picture 6" descr="Z:\Desktop\пластиковый полис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1437" y="4300151"/>
            <a:ext cx="2287029" cy="141758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0" name="Равно 29"/>
          <p:cNvSpPr/>
          <p:nvPr/>
        </p:nvSpPr>
        <p:spPr>
          <a:xfrm>
            <a:off x="2730843" y="4757351"/>
            <a:ext cx="741406" cy="617838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Равно 30"/>
          <p:cNvSpPr/>
          <p:nvPr/>
        </p:nvSpPr>
        <p:spPr>
          <a:xfrm>
            <a:off x="5651156" y="4786184"/>
            <a:ext cx="741406" cy="617838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22422" y="751344"/>
            <a:ext cx="86620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Застрахованными лицами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являются граждане Российской Федерации, постоянно или временно проживающие в Российской Федерации иностранные граждане, лица без гражданства (за исключением высококвалифицированных специалистов и членов их семей, а также иностранных граждан, осуществляющих в Российской Федерации трудовую деятельность в соответствии со статьей 13.5 Федерального закона от 25 июля 2002 года № 115-ФЗ «О правовом положении иностранных граждан в Российской Федерации»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также лица, имеющие право на медицинскую помощь в соответствии с Федеральным законом «О беженцах».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  <p:pic>
        <p:nvPicPr>
          <p:cNvPr id="2051" name="Picture 3" descr="Z:\Desktop\застрахованные лиц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9623" y="3192763"/>
            <a:ext cx="4941372" cy="3319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071538" y="476251"/>
            <a:ext cx="80724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200" b="1" dirty="0" smtClean="0">
              <a:latin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2" name="Рисунок 1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72995" y="770979"/>
          <a:ext cx="8760941" cy="518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556"/>
                <a:gridCol w="6561385"/>
              </a:tblGrid>
              <a:tr h="3320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населения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Предоставляемые документы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36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после государственной регистрации рождения и до 14 лет, являющиеся гражданами РФ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свидетельство о рождении;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</a:t>
                      </a:r>
                      <a:r>
                        <a:rPr lang="en-US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</a:t>
                      </a:r>
                      <a:r>
                        <a:rPr lang="ru-RU" sz="900" b="1" spc="-35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наличии</a:t>
                      </a: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удостоверяющий личность законного представителя ребенка.</a:t>
                      </a:r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99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Граждане РФ в возрасте 14 лет и старше</a:t>
                      </a:r>
                    </a:p>
                    <a:p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удостоверяющий личность (паспорт гражданина РФ, временное удостоверение личности гражданина РФ, выдаваемое на период оформления паспорта);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</a:t>
                      </a:r>
                      <a:r>
                        <a:rPr lang="en-US" sz="900" b="1" spc="-35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19524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Лица, имеющие право на медицинскую помощь в соответствии с Федеральным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/>
                        </a:rPr>
                        <a:t>законом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"О беженцах»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Удостоверение беженца, или свидетельство о рассмотрении ходатайства о признании беженцем по существу, или копия жалобы на решение о лишении статуса беженца в Федеральную миграционную службу с отметкой о ее приеме к рассмотрению, или свидетельство о предоставлении временного убежища на территории РФ.</a:t>
                      </a:r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851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Иностранные граждане, постоянно проживающие в РФ</a:t>
                      </a:r>
                    </a:p>
                    <a:p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паспорт иностранного гражданина или иной документ, установленный федеральным законом или признаваемый в соответствии с международным договором РФ в качестве документа, удостоверяющего личность иностранного гражданина;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на жительство;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при наличии.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99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Лица без гражданства, постоянно проживающие в РФ</a:t>
                      </a:r>
                    </a:p>
                    <a:p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  <a:tab pos="291465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признаваемый в соответствии с международным договором РФ в качестве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документа, удостоверяющего личность лица без гражданства;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  <a:tab pos="291465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на жительство;</a:t>
                      </a:r>
                    </a:p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  <a:tab pos="291465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при наличии.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99177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Иностранные граждане, временно проживающие в РФ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паспорт иностранного гражданина или иной документ, установленный федеральным законом или признаваемый в соответствии с международным договором РФ в качестве документа, удостоверяющего личность иностранного гражданина, с отметкой о разрешении на временное проживание в РФ;</a:t>
                      </a:r>
                    </a:p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(при наличии).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714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Лица без гражданства, временно проживающие в РФ</a:t>
                      </a:r>
                      <a:endParaRPr lang="ru-RU" sz="9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признаваемый в соответствии с международным договором РФ в качестве документа, удостоверяющего личность лица без гражданства, с отметкой о разрешении на временное проживание в РФ или документ установленной формы, выдаваемый в РФ лицу без гражданства, не имеющему документа, удостоверяющего личность;</a:t>
                      </a:r>
                    </a:p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(при наличии).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13254" y="247135"/>
            <a:ext cx="79330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частью 1 статьи 16 Федерального закона «Об обязательном медицинском страховании в РФ», застрахованные лица имеют право на выбор или замену страховой медицинской организации путем подачи заявления в выбранную страховую организацию и установленным перечнем документов:</a:t>
            </a:r>
            <a:endParaRPr lang="ru-RU" sz="1000" b="1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  <a:hlinkClick r:id="rId5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68414" y="5916168"/>
          <a:ext cx="880280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2806"/>
              </a:tblGrid>
              <a:tr h="5380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Выбор или замена страховой медицинской организации осуществляется застрахованным лицом, достигшим совершеннолетия либо </a:t>
                      </a:r>
                      <a:r>
                        <a:rPr kumimoji="0" lang="en-US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приобретшим </a:t>
                      </a:r>
                      <a:r>
                        <a:rPr kumimoji="0" lang="en-US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дееспособность </a:t>
                      </a:r>
                      <a:r>
                        <a:rPr kumimoji="0" lang="ru-RU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полном объеме. Для ребенка до достижения им совершеннолетия либо до приобретения им дееспособности в полном объеме – </a:t>
                      </a:r>
                      <a:r>
                        <a:rPr kumimoji="0" lang="en-US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его </a:t>
                      </a:r>
                      <a:r>
                        <a:rPr kumimoji="0" lang="ru-RU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родителями или другими </a:t>
                      </a:r>
                      <a:r>
                        <a:rPr kumimoji="0" lang="en-US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законными </a:t>
                      </a:r>
                      <a:r>
                        <a:rPr kumimoji="0" lang="ru-RU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представителями.  Законный представитель при обращении в  страховую медицинскую организацию, </a:t>
                      </a:r>
                      <a:r>
                        <a:rPr kumimoji="0" lang="ru-RU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помимо  </a:t>
                      </a:r>
                      <a:r>
                        <a:rPr kumimoji="0" lang="ru-RU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указанных  документов ребенка, должен предъявить свой документ удостоверяющий личность. </a:t>
                      </a:r>
                      <a:r>
                        <a:rPr kumimoji="0" lang="en-US" sz="9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8" name="Рисунок 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087394" y="0"/>
            <a:ext cx="805660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308919" y="766119"/>
          <a:ext cx="819253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1099752" y="0"/>
            <a:ext cx="80442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296562" y="840260"/>
          <a:ext cx="8649730" cy="5857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85005" y="37440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9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4" name="Рисунок 13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1071538" y="0"/>
            <a:ext cx="80724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163773" y="641258"/>
          <a:ext cx="6987654" cy="5541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5585254" y="432487"/>
            <a:ext cx="3361038" cy="176701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Переоформление полиса осуществляется по заявлению застрахованного лица о переоформлении. Переоформление полиса осуществляется при предъявлении документов, подтверждающих изменения.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47038" y="4810898"/>
            <a:ext cx="3340443" cy="172582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Застрахованные лица обязаны уведомить страховую медицинскую организацию об изменении данных документа, удостоверяющего личность застрахованного лица, и места жительства в течение одного месяца со дня, когда эти изменения произошли.</a:t>
            </a:r>
          </a:p>
          <a:p>
            <a:pPr algn="ctr"/>
            <a:endParaRPr lang="ru-RU" dirty="0"/>
          </a:p>
        </p:txBody>
      </p:sp>
      <p:pic>
        <p:nvPicPr>
          <p:cNvPr id="14337" name="Picture 1" descr="C:\Documents and Settings\КравченкоДА\Рабочий стол\воскл. знак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23848" y="2768943"/>
            <a:ext cx="1642007" cy="117286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cxnSp>
        <p:nvCxnSpPr>
          <p:cNvPr id="24" name="Прямая со стрелкой 23"/>
          <p:cNvCxnSpPr>
            <a:stCxn id="14337" idx="0"/>
          </p:cNvCxnSpPr>
          <p:nvPr/>
        </p:nvCxnSpPr>
        <p:spPr>
          <a:xfrm rot="16200000" flipV="1">
            <a:off x="7581231" y="2205321"/>
            <a:ext cx="544727" cy="5825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4337" idx="2"/>
          </p:cNvCxnSpPr>
          <p:nvPr/>
        </p:nvCxnSpPr>
        <p:spPr>
          <a:xfrm rot="5400000">
            <a:off x="7414929" y="4039784"/>
            <a:ext cx="827903" cy="631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139696" y="2377440"/>
            <a:ext cx="365760" cy="4023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136392" y="3419856"/>
            <a:ext cx="914400" cy="365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920240" y="4169664"/>
            <a:ext cx="365760" cy="4114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1124464" y="0"/>
            <a:ext cx="801953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15" name="Схема 14"/>
          <p:cNvGraphicFramePr/>
          <p:nvPr/>
        </p:nvGraphicFramePr>
        <p:xfrm>
          <a:off x="889686" y="667265"/>
          <a:ext cx="7599406" cy="549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92163" y="333375"/>
            <a:ext cx="8351837" cy="5762625"/>
          </a:xfrm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ru-RU" sz="3600" b="1" i="1" smtClean="0"/>
              <a:t>Благодарю за внимание</a:t>
            </a:r>
            <a:r>
              <a:rPr lang="ru-RU" sz="3600" i="1" smtClean="0"/>
              <a:t> </a:t>
            </a:r>
          </a:p>
          <a:p>
            <a:pPr eaLnBrk="1" hangingPunct="1">
              <a:buFontTx/>
              <a:buNone/>
            </a:pPr>
            <a:endParaRPr lang="ru-RU" sz="3600" i="1" smtClean="0"/>
          </a:p>
          <a:p>
            <a:pPr eaLnBrk="1" hangingPunct="1">
              <a:buFontTx/>
              <a:buNone/>
            </a:pPr>
            <a:endParaRPr lang="ru-RU" sz="3600" i="1" smtClean="0"/>
          </a:p>
        </p:txBody>
      </p:sp>
      <p:pic>
        <p:nvPicPr>
          <p:cNvPr id="27651" name="Picture 4" descr="Картинка 22 из 2948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37446</TotalTime>
  <Words>1014</Words>
  <Application>Microsoft Office PowerPoint</Application>
  <PresentationFormat>Экран (4:3)</PresentationFormat>
  <Paragraphs>89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fomc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guest</dc:creator>
  <cp:lastModifiedBy>КравченкоДА</cp:lastModifiedBy>
  <cp:revision>509</cp:revision>
  <dcterms:created xsi:type="dcterms:W3CDTF">2007-10-29T08:56:51Z</dcterms:created>
  <dcterms:modified xsi:type="dcterms:W3CDTF">2016-08-05T09:07:21Z</dcterms:modified>
</cp:coreProperties>
</file>