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5" r:id="rId1"/>
  </p:sldMasterIdLst>
  <p:notesMasterIdLst>
    <p:notesMasterId r:id="rId11"/>
  </p:notesMasterIdLst>
  <p:handoutMasterIdLst>
    <p:handoutMasterId r:id="rId12"/>
  </p:handoutMasterIdLst>
  <p:sldIdLst>
    <p:sldId id="387" r:id="rId2"/>
    <p:sldId id="375" r:id="rId3"/>
    <p:sldId id="376" r:id="rId4"/>
    <p:sldId id="383" r:id="rId5"/>
    <p:sldId id="386" r:id="rId6"/>
    <p:sldId id="384" r:id="rId7"/>
    <p:sldId id="385" r:id="rId8"/>
    <p:sldId id="333" r:id="rId9"/>
    <p:sldId id="3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CC0000"/>
    <a:srgbClr val="FFFF00"/>
    <a:srgbClr val="FF0000"/>
    <a:srgbClr val="993300"/>
    <a:srgbClr val="990000"/>
    <a:srgbClr val="584216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1" autoAdjust="0"/>
    <p:restoredTop sz="99878" autoAdjust="0"/>
  </p:normalViewPr>
  <p:slideViewPr>
    <p:cSldViewPr snapToGrid="0">
      <p:cViewPr varScale="1">
        <p:scale>
          <a:sx n="104" d="100"/>
          <a:sy n="104" d="100"/>
        </p:scale>
        <p:origin x="-1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5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AFD0E-44ED-4202-A8CD-CABD3FEFE170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5D5C3-2CB9-4C34-8948-2BBA00789DF8}">
      <dgm:prSet phldrT="[Текст]" custT="1"/>
      <dgm:spPr/>
      <dgm:t>
        <a:bodyPr/>
        <a:lstStyle/>
        <a:p>
          <a:pPr algn="just"/>
          <a:r>
            <a:rPr lang="ru-RU" sz="1600" smtClean="0">
              <a:solidFill>
                <a:schemeClr val="bg1"/>
              </a:solidFill>
              <a:latin typeface="+mn-lt"/>
              <a:cs typeface="Times New Roman" pitchFamily="18" charset="0"/>
            </a:rPr>
            <a:t>Застрахованные лица имеют право на замену страховой медицинской организации, один раз в течение календарного года не позднее 1 ноября либо чаще в случае изменения места жительства или прекращения работы страховой медицинской организации, в которой застрахован гражданин</a:t>
          </a:r>
          <a:r>
            <a:rPr lang="ru-RU" sz="1400" smtClean="0">
              <a:solidFill>
                <a:schemeClr val="bg1"/>
              </a:solidFill>
              <a:latin typeface="+mn-lt"/>
              <a:cs typeface="Times New Roman" pitchFamily="18" charset="0"/>
            </a:rPr>
            <a:t>.</a:t>
          </a:r>
          <a:endParaRPr lang="ru-RU" sz="1400" dirty="0">
            <a:solidFill>
              <a:schemeClr val="bg1"/>
            </a:solidFill>
            <a:latin typeface="+mn-lt"/>
          </a:endParaRPr>
        </a:p>
      </dgm:t>
    </dgm:pt>
    <dgm:pt modelId="{3E3C5C25-EF80-4C7B-97CF-E13DBF264A67}" type="parTrans" cxnId="{980E690F-853B-4544-8ADB-0D00CD207350}">
      <dgm:prSet/>
      <dgm:spPr/>
      <dgm:t>
        <a:bodyPr/>
        <a:lstStyle/>
        <a:p>
          <a:endParaRPr lang="ru-RU"/>
        </a:p>
      </dgm:t>
    </dgm:pt>
    <dgm:pt modelId="{F73A8729-4A05-47D1-9267-A50D47DBC15C}" type="sibTrans" cxnId="{980E690F-853B-4544-8ADB-0D00CD207350}">
      <dgm:prSet/>
      <dgm:spPr/>
      <dgm:t>
        <a:bodyPr/>
        <a:lstStyle/>
        <a:p>
          <a:endParaRPr lang="ru-RU"/>
        </a:p>
      </dgm:t>
    </dgm:pt>
    <dgm:pt modelId="{15579D48-3CB7-4158-B42B-55DCE9FEEB45}">
      <dgm:prSet phldrT="[Текст]" custT="1"/>
      <dgm:spPr/>
      <dgm:t>
        <a:bodyPr/>
        <a:lstStyle/>
        <a:p>
          <a:pPr algn="just"/>
          <a:r>
            <a:rPr lang="ru-RU" sz="1600" smtClean="0">
              <a:solidFill>
                <a:schemeClr val="bg1"/>
              </a:solidFill>
              <a:latin typeface="+mn-lt"/>
              <a:cs typeface="Times New Roman" pitchFamily="18" charset="0"/>
            </a:rPr>
            <a:t>В день получения заявления о выборе страховой медицинской организации СМО выдает застрахованному лицу или его представителю временное свидетельство, подтверждающее оформление полиса ОМС и удостоверяющее право на бесплатное оказание им медицинской помощи медицинскими организациями при наступлении страхового случая.</a:t>
          </a:r>
          <a:endParaRPr lang="ru-RU" sz="16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FAC0220-8A2E-483A-99A1-3C8C321646E5}" type="parTrans" cxnId="{520B6E2C-D5E9-48F2-A192-40C0ADC12CE6}">
      <dgm:prSet/>
      <dgm:spPr/>
      <dgm:t>
        <a:bodyPr/>
        <a:lstStyle/>
        <a:p>
          <a:endParaRPr lang="ru-RU"/>
        </a:p>
      </dgm:t>
    </dgm:pt>
    <dgm:pt modelId="{9878ED4F-13BA-4F3A-AD19-F75AADB1E824}" type="sibTrans" cxnId="{520B6E2C-D5E9-48F2-A192-40C0ADC12CE6}">
      <dgm:prSet/>
      <dgm:spPr/>
      <dgm:t>
        <a:bodyPr/>
        <a:lstStyle/>
        <a:p>
          <a:endParaRPr lang="ru-RU"/>
        </a:p>
      </dgm:t>
    </dgm:pt>
    <dgm:pt modelId="{E97D79A1-B3F1-4631-A0A6-A00F218141CF}">
      <dgm:prSet phldrT="[Текст]" custT="1"/>
      <dgm:spPr/>
      <dgm:t>
        <a:bodyPr/>
        <a:lstStyle/>
        <a:p>
          <a:pPr algn="just"/>
          <a:r>
            <a:rPr lang="ru-RU" sz="1600" smtClean="0">
              <a:solidFill>
                <a:schemeClr val="bg1"/>
              </a:solidFill>
              <a:latin typeface="+mn-lt"/>
              <a:cs typeface="Times New Roman" pitchFamily="18" charset="0"/>
            </a:rPr>
            <a:t>Перечень страховых медицинских организаций, работающих в сфере ОМС Челябинской области, и адреса пунктов выдачи полисов размещены на данном сайте в разделе "Справочная информация"</a:t>
          </a:r>
          <a:endParaRPr lang="ru-RU" sz="16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45AFDF19-2755-4E16-8B87-876BC5DC36ED}" type="parTrans" cxnId="{636515C1-BA7A-40F0-9993-0EB95A8B213F}">
      <dgm:prSet/>
      <dgm:spPr/>
      <dgm:t>
        <a:bodyPr/>
        <a:lstStyle/>
        <a:p>
          <a:endParaRPr lang="ru-RU"/>
        </a:p>
      </dgm:t>
    </dgm:pt>
    <dgm:pt modelId="{FCDA87C2-5DB5-41FC-804A-16E11D0205A5}" type="sibTrans" cxnId="{636515C1-BA7A-40F0-9993-0EB95A8B213F}">
      <dgm:prSet/>
      <dgm:spPr/>
      <dgm:t>
        <a:bodyPr/>
        <a:lstStyle/>
        <a:p>
          <a:endParaRPr lang="ru-RU"/>
        </a:p>
      </dgm:t>
    </dgm:pt>
    <dgm:pt modelId="{B86DCC31-B1C1-4B7B-9F29-FBD3FB2D5641}" type="pres">
      <dgm:prSet presAssocID="{D43AFD0E-44ED-4202-A8CD-CABD3FEFE1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79125-F6C2-4235-966D-2271FD8A8568}" type="pres">
      <dgm:prSet presAssocID="{AB45D5C3-2CB9-4C34-8948-2BBA00789DF8}" presName="parentLin" presStyleCnt="0"/>
      <dgm:spPr/>
      <dgm:t>
        <a:bodyPr/>
        <a:lstStyle/>
        <a:p>
          <a:endParaRPr lang="ru-RU"/>
        </a:p>
      </dgm:t>
    </dgm:pt>
    <dgm:pt modelId="{67A96C29-BD10-4865-B81C-10993CE969CA}" type="pres">
      <dgm:prSet presAssocID="{AB45D5C3-2CB9-4C34-8948-2BBA00789D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069A8B-EE61-4B45-A869-48C674C5EA63}" type="pres">
      <dgm:prSet presAssocID="{AB45D5C3-2CB9-4C34-8948-2BBA00789DF8}" presName="parentText" presStyleLbl="node1" presStyleIdx="0" presStyleCnt="3" custScaleX="121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A365F-F258-40A8-8539-8BBCEDDAF30A}" type="pres">
      <dgm:prSet presAssocID="{AB45D5C3-2CB9-4C34-8948-2BBA00789DF8}" presName="negativeSpace" presStyleCnt="0"/>
      <dgm:spPr/>
      <dgm:t>
        <a:bodyPr/>
        <a:lstStyle/>
        <a:p>
          <a:endParaRPr lang="ru-RU"/>
        </a:p>
      </dgm:t>
    </dgm:pt>
    <dgm:pt modelId="{6836679E-432F-4649-8840-F196918D5BE8}" type="pres">
      <dgm:prSet presAssocID="{AB45D5C3-2CB9-4C34-8948-2BBA00789DF8}" presName="childText" presStyleLbl="conFgAcc1" presStyleIdx="0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/>
        </a:p>
      </dgm:t>
    </dgm:pt>
    <dgm:pt modelId="{7EC39595-36CC-49CE-BE3E-ABFE962A2980}" type="pres">
      <dgm:prSet presAssocID="{F73A8729-4A05-47D1-9267-A50D47DBC15C}" presName="spaceBetweenRectangles" presStyleCnt="0"/>
      <dgm:spPr/>
      <dgm:t>
        <a:bodyPr/>
        <a:lstStyle/>
        <a:p>
          <a:endParaRPr lang="ru-RU"/>
        </a:p>
      </dgm:t>
    </dgm:pt>
    <dgm:pt modelId="{EB04CEB7-E0DB-4094-870F-AD0CAEA2879F}" type="pres">
      <dgm:prSet presAssocID="{15579D48-3CB7-4158-B42B-55DCE9FEEB45}" presName="parentLin" presStyleCnt="0"/>
      <dgm:spPr/>
      <dgm:t>
        <a:bodyPr/>
        <a:lstStyle/>
        <a:p>
          <a:endParaRPr lang="ru-RU"/>
        </a:p>
      </dgm:t>
    </dgm:pt>
    <dgm:pt modelId="{32F6C6A6-A502-461B-9343-2524EA992307}" type="pres">
      <dgm:prSet presAssocID="{15579D48-3CB7-4158-B42B-55DCE9FEEB4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470F5ED-8B7B-48CF-9590-C9DA03A39F27}" type="pres">
      <dgm:prSet presAssocID="{15579D48-3CB7-4158-B42B-55DCE9FEEB45}" presName="parentText" presStyleLbl="node1" presStyleIdx="1" presStyleCnt="3" custScaleX="1211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CBE4E-40F7-494F-953C-501C39437998}" type="pres">
      <dgm:prSet presAssocID="{15579D48-3CB7-4158-B42B-55DCE9FEEB45}" presName="negativeSpace" presStyleCnt="0"/>
      <dgm:spPr/>
      <dgm:t>
        <a:bodyPr/>
        <a:lstStyle/>
        <a:p>
          <a:endParaRPr lang="ru-RU"/>
        </a:p>
      </dgm:t>
    </dgm:pt>
    <dgm:pt modelId="{3A1B23CA-C06B-481C-AB40-B39D164FBDAD}" type="pres">
      <dgm:prSet presAssocID="{15579D48-3CB7-4158-B42B-55DCE9FEEB45}" presName="childText" presStyleLbl="conFgAcc1" presStyleIdx="1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/>
        </a:p>
      </dgm:t>
    </dgm:pt>
    <dgm:pt modelId="{AE2C28C4-0C04-4C83-9F0D-4F7EE03ADDE6}" type="pres">
      <dgm:prSet presAssocID="{9878ED4F-13BA-4F3A-AD19-F75AADB1E824}" presName="spaceBetweenRectangles" presStyleCnt="0"/>
      <dgm:spPr/>
      <dgm:t>
        <a:bodyPr/>
        <a:lstStyle/>
        <a:p>
          <a:endParaRPr lang="ru-RU"/>
        </a:p>
      </dgm:t>
    </dgm:pt>
    <dgm:pt modelId="{98AA36DC-939F-44C7-92F5-4AC8CA4FB012}" type="pres">
      <dgm:prSet presAssocID="{E97D79A1-B3F1-4631-A0A6-A00F218141CF}" presName="parentLin" presStyleCnt="0"/>
      <dgm:spPr/>
      <dgm:t>
        <a:bodyPr/>
        <a:lstStyle/>
        <a:p>
          <a:endParaRPr lang="ru-RU"/>
        </a:p>
      </dgm:t>
    </dgm:pt>
    <dgm:pt modelId="{7F131831-8674-4905-91AA-381DE0428C39}" type="pres">
      <dgm:prSet presAssocID="{E97D79A1-B3F1-4631-A0A6-A00F218141C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A0F73F1-EA5E-4F6E-83FF-027634310B0C}" type="pres">
      <dgm:prSet presAssocID="{E97D79A1-B3F1-4631-A0A6-A00F218141CF}" presName="parentText" presStyleLbl="node1" presStyleIdx="2" presStyleCnt="3" custScaleX="122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D4047-2861-4495-9508-602D33EBFF1D}" type="pres">
      <dgm:prSet presAssocID="{E97D79A1-B3F1-4631-A0A6-A00F218141CF}" presName="negativeSpace" presStyleCnt="0"/>
      <dgm:spPr/>
      <dgm:t>
        <a:bodyPr/>
        <a:lstStyle/>
        <a:p>
          <a:endParaRPr lang="ru-RU"/>
        </a:p>
      </dgm:t>
    </dgm:pt>
    <dgm:pt modelId="{253F4D93-277A-4217-A780-49834DBA2336}" type="pres">
      <dgm:prSet presAssocID="{E97D79A1-B3F1-4631-A0A6-A00F218141CF}" presName="childText" presStyleLbl="conFgAcc1" presStyleIdx="2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/>
        </a:p>
      </dgm:t>
    </dgm:pt>
  </dgm:ptLst>
  <dgm:cxnLst>
    <dgm:cxn modelId="{1B28D2F3-1493-4C0F-A916-C6F95BC31A32}" type="presOf" srcId="{D43AFD0E-44ED-4202-A8CD-CABD3FEFE170}" destId="{B86DCC31-B1C1-4B7B-9F29-FBD3FB2D5641}" srcOrd="0" destOrd="0" presId="urn:microsoft.com/office/officeart/2005/8/layout/list1"/>
    <dgm:cxn modelId="{2F924C5E-C245-4265-B2F3-F938AA219D64}" type="presOf" srcId="{AB45D5C3-2CB9-4C34-8948-2BBA00789DF8}" destId="{67A96C29-BD10-4865-B81C-10993CE969CA}" srcOrd="0" destOrd="0" presId="urn:microsoft.com/office/officeart/2005/8/layout/list1"/>
    <dgm:cxn modelId="{A43506BD-916D-46D8-BD5F-7F11811B7E9E}" type="presOf" srcId="{15579D48-3CB7-4158-B42B-55DCE9FEEB45}" destId="{C470F5ED-8B7B-48CF-9590-C9DA03A39F27}" srcOrd="1" destOrd="0" presId="urn:microsoft.com/office/officeart/2005/8/layout/list1"/>
    <dgm:cxn modelId="{980E690F-853B-4544-8ADB-0D00CD207350}" srcId="{D43AFD0E-44ED-4202-A8CD-CABD3FEFE170}" destId="{AB45D5C3-2CB9-4C34-8948-2BBA00789DF8}" srcOrd="0" destOrd="0" parTransId="{3E3C5C25-EF80-4C7B-97CF-E13DBF264A67}" sibTransId="{F73A8729-4A05-47D1-9267-A50D47DBC15C}"/>
    <dgm:cxn modelId="{C048622D-A4B1-4C22-B162-58C3D3CE8970}" type="presOf" srcId="{15579D48-3CB7-4158-B42B-55DCE9FEEB45}" destId="{32F6C6A6-A502-461B-9343-2524EA992307}" srcOrd="0" destOrd="0" presId="urn:microsoft.com/office/officeart/2005/8/layout/list1"/>
    <dgm:cxn modelId="{B581EBFB-A3E7-4C73-9C83-B6E4A3ABB388}" type="presOf" srcId="{AB45D5C3-2CB9-4C34-8948-2BBA00789DF8}" destId="{66069A8B-EE61-4B45-A869-48C674C5EA63}" srcOrd="1" destOrd="0" presId="urn:microsoft.com/office/officeart/2005/8/layout/list1"/>
    <dgm:cxn modelId="{520B6E2C-D5E9-48F2-A192-40C0ADC12CE6}" srcId="{D43AFD0E-44ED-4202-A8CD-CABD3FEFE170}" destId="{15579D48-3CB7-4158-B42B-55DCE9FEEB45}" srcOrd="1" destOrd="0" parTransId="{3FAC0220-8A2E-483A-99A1-3C8C321646E5}" sibTransId="{9878ED4F-13BA-4F3A-AD19-F75AADB1E824}"/>
    <dgm:cxn modelId="{47125208-DDAD-438F-A7B9-BA5661B47A9C}" type="presOf" srcId="{E97D79A1-B3F1-4631-A0A6-A00F218141CF}" destId="{7F131831-8674-4905-91AA-381DE0428C39}" srcOrd="0" destOrd="0" presId="urn:microsoft.com/office/officeart/2005/8/layout/list1"/>
    <dgm:cxn modelId="{636515C1-BA7A-40F0-9993-0EB95A8B213F}" srcId="{D43AFD0E-44ED-4202-A8CD-CABD3FEFE170}" destId="{E97D79A1-B3F1-4631-A0A6-A00F218141CF}" srcOrd="2" destOrd="0" parTransId="{45AFDF19-2755-4E16-8B87-876BC5DC36ED}" sibTransId="{FCDA87C2-5DB5-41FC-804A-16E11D0205A5}"/>
    <dgm:cxn modelId="{2098E054-04CD-47D9-B08A-E29284A512C3}" type="presOf" srcId="{E97D79A1-B3F1-4631-A0A6-A00F218141CF}" destId="{AA0F73F1-EA5E-4F6E-83FF-027634310B0C}" srcOrd="1" destOrd="0" presId="urn:microsoft.com/office/officeart/2005/8/layout/list1"/>
    <dgm:cxn modelId="{8DA59A20-8E52-4805-8073-DC890F9B56EE}" type="presParOf" srcId="{B86DCC31-B1C1-4B7B-9F29-FBD3FB2D5641}" destId="{E5679125-F6C2-4235-966D-2271FD8A8568}" srcOrd="0" destOrd="0" presId="urn:microsoft.com/office/officeart/2005/8/layout/list1"/>
    <dgm:cxn modelId="{97B138BB-D70A-450B-8B7A-09F434AA26C4}" type="presParOf" srcId="{E5679125-F6C2-4235-966D-2271FD8A8568}" destId="{67A96C29-BD10-4865-B81C-10993CE969CA}" srcOrd="0" destOrd="0" presId="urn:microsoft.com/office/officeart/2005/8/layout/list1"/>
    <dgm:cxn modelId="{72615269-4E48-458E-A2BB-B1074563DBD1}" type="presParOf" srcId="{E5679125-F6C2-4235-966D-2271FD8A8568}" destId="{66069A8B-EE61-4B45-A869-48C674C5EA63}" srcOrd="1" destOrd="0" presId="urn:microsoft.com/office/officeart/2005/8/layout/list1"/>
    <dgm:cxn modelId="{F130918F-C869-48DC-9745-1E338BDC6EC4}" type="presParOf" srcId="{B86DCC31-B1C1-4B7B-9F29-FBD3FB2D5641}" destId="{F73A365F-F258-40A8-8539-8BBCEDDAF30A}" srcOrd="1" destOrd="0" presId="urn:microsoft.com/office/officeart/2005/8/layout/list1"/>
    <dgm:cxn modelId="{04D139EB-186C-4AF7-8D85-7A9C61F75FAE}" type="presParOf" srcId="{B86DCC31-B1C1-4B7B-9F29-FBD3FB2D5641}" destId="{6836679E-432F-4649-8840-F196918D5BE8}" srcOrd="2" destOrd="0" presId="urn:microsoft.com/office/officeart/2005/8/layout/list1"/>
    <dgm:cxn modelId="{C469BE61-8A2E-4738-AFD0-DF6800EC93FC}" type="presParOf" srcId="{B86DCC31-B1C1-4B7B-9F29-FBD3FB2D5641}" destId="{7EC39595-36CC-49CE-BE3E-ABFE962A2980}" srcOrd="3" destOrd="0" presId="urn:microsoft.com/office/officeart/2005/8/layout/list1"/>
    <dgm:cxn modelId="{EEC7C15A-A7DE-41EC-90F2-3CE05C4AA344}" type="presParOf" srcId="{B86DCC31-B1C1-4B7B-9F29-FBD3FB2D5641}" destId="{EB04CEB7-E0DB-4094-870F-AD0CAEA2879F}" srcOrd="4" destOrd="0" presId="urn:microsoft.com/office/officeart/2005/8/layout/list1"/>
    <dgm:cxn modelId="{012A7E1D-B64B-4E7F-9676-55CE785BE839}" type="presParOf" srcId="{EB04CEB7-E0DB-4094-870F-AD0CAEA2879F}" destId="{32F6C6A6-A502-461B-9343-2524EA992307}" srcOrd="0" destOrd="0" presId="urn:microsoft.com/office/officeart/2005/8/layout/list1"/>
    <dgm:cxn modelId="{5A908D81-EADB-447A-B7B9-DCF54B0EDC47}" type="presParOf" srcId="{EB04CEB7-E0DB-4094-870F-AD0CAEA2879F}" destId="{C470F5ED-8B7B-48CF-9590-C9DA03A39F27}" srcOrd="1" destOrd="0" presId="urn:microsoft.com/office/officeart/2005/8/layout/list1"/>
    <dgm:cxn modelId="{953AE390-8F34-418E-BEBB-77114551D348}" type="presParOf" srcId="{B86DCC31-B1C1-4B7B-9F29-FBD3FB2D5641}" destId="{1B9CBE4E-40F7-494F-953C-501C39437998}" srcOrd="5" destOrd="0" presId="urn:microsoft.com/office/officeart/2005/8/layout/list1"/>
    <dgm:cxn modelId="{BEA93DF3-9490-4ECE-90C0-1B31E1D21A73}" type="presParOf" srcId="{B86DCC31-B1C1-4B7B-9F29-FBD3FB2D5641}" destId="{3A1B23CA-C06B-481C-AB40-B39D164FBDAD}" srcOrd="6" destOrd="0" presId="urn:microsoft.com/office/officeart/2005/8/layout/list1"/>
    <dgm:cxn modelId="{C8A07754-6091-48CE-A39B-432DD45CDF8F}" type="presParOf" srcId="{B86DCC31-B1C1-4B7B-9F29-FBD3FB2D5641}" destId="{AE2C28C4-0C04-4C83-9F0D-4F7EE03ADDE6}" srcOrd="7" destOrd="0" presId="urn:microsoft.com/office/officeart/2005/8/layout/list1"/>
    <dgm:cxn modelId="{BC0F6BFB-0439-494E-BA96-E316262CCBE4}" type="presParOf" srcId="{B86DCC31-B1C1-4B7B-9F29-FBD3FB2D5641}" destId="{98AA36DC-939F-44C7-92F5-4AC8CA4FB012}" srcOrd="8" destOrd="0" presId="urn:microsoft.com/office/officeart/2005/8/layout/list1"/>
    <dgm:cxn modelId="{941815FD-C6DE-41EC-9D43-7CA331ADA009}" type="presParOf" srcId="{98AA36DC-939F-44C7-92F5-4AC8CA4FB012}" destId="{7F131831-8674-4905-91AA-381DE0428C39}" srcOrd="0" destOrd="0" presId="urn:microsoft.com/office/officeart/2005/8/layout/list1"/>
    <dgm:cxn modelId="{61B8064C-955E-42B9-B1A4-2CA48A7EAF9B}" type="presParOf" srcId="{98AA36DC-939F-44C7-92F5-4AC8CA4FB012}" destId="{AA0F73F1-EA5E-4F6E-83FF-027634310B0C}" srcOrd="1" destOrd="0" presId="urn:microsoft.com/office/officeart/2005/8/layout/list1"/>
    <dgm:cxn modelId="{88E56307-3AC0-4604-B1CA-5072D1F56C11}" type="presParOf" srcId="{B86DCC31-B1C1-4B7B-9F29-FBD3FB2D5641}" destId="{FE2D4047-2861-4495-9508-602D33EBFF1D}" srcOrd="9" destOrd="0" presId="urn:microsoft.com/office/officeart/2005/8/layout/list1"/>
    <dgm:cxn modelId="{5C3DFF0A-3823-4298-B996-9139EDBB608A}" type="presParOf" srcId="{B86DCC31-B1C1-4B7B-9F29-FBD3FB2D5641}" destId="{253F4D93-277A-4217-A780-49834DBA23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622F6-9011-4068-AD21-E2EFA5A2724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AEC80B-CABE-42A8-83A1-8F22B509F133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Полис </a:t>
          </a:r>
        </a:p>
        <a:p>
          <a:r>
            <a:rPr lang="ru-RU" sz="2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ОМС </a:t>
          </a:r>
        </a:p>
        <a:p>
          <a:r>
            <a:rPr lang="ru-RU" sz="2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выдается</a:t>
          </a:r>
          <a:endParaRPr lang="ru-RU" sz="2000" dirty="0">
            <a:latin typeface="+mn-lt"/>
          </a:endParaRPr>
        </a:p>
      </dgm:t>
    </dgm:pt>
    <dgm:pt modelId="{9F46E46A-FA2B-42A1-80F3-FF63A2489955}" type="parTrans" cxnId="{A64885C1-410C-4801-9E6C-910E05F2BA0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CF3E80F-FD4A-4466-88CF-DB27C18F85C3}" type="sibTrans" cxnId="{A64885C1-410C-4801-9E6C-910E05F2BA0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F717DEF-EB1E-4900-AFB6-79C65D7D8741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latin typeface="+mn-lt"/>
            </a:rPr>
            <a:t>Без ограничения срока действия</a:t>
          </a:r>
          <a:endParaRPr lang="ru-RU" sz="1400" dirty="0">
            <a:latin typeface="+mn-lt"/>
          </a:endParaRPr>
        </a:p>
      </dgm:t>
    </dgm:pt>
    <dgm:pt modelId="{96D5B7D1-9ABA-472A-8302-AD3B46928F37}" type="parTrans" cxnId="{CC0DB679-1DEE-42B4-BA24-BE5F12A784E9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5F21BB95-F05F-4E2A-84ED-4668A7A1B693}" type="sibTrans" cxnId="{CC0DB679-1DEE-42B4-BA24-BE5F12A784E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6D6C790-B7AD-479B-94B2-7637D9747027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latin typeface="+mn-lt"/>
            </a:rPr>
            <a:t>Гражданам Российской Федерации </a:t>
          </a:r>
          <a:endParaRPr lang="ru-RU" sz="1400" dirty="0">
            <a:latin typeface="+mn-lt"/>
          </a:endParaRPr>
        </a:p>
      </dgm:t>
    </dgm:pt>
    <dgm:pt modelId="{8F7F8B86-527A-4146-81F7-57FEA57A16AB}" type="parTrans" cxnId="{2EFD8A19-328F-41E3-BFD7-1F84EFFA5F5F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B3505721-856A-425B-8B80-730786D8832E}" type="sibTrans" cxnId="{2EFD8A19-328F-41E3-BFD7-1F84EFFA5F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0BF2785-7A31-4E17-8200-E58FB9906A9E}">
      <dgm:prSet phldrT="[Текст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latin typeface="+mn-lt"/>
            </a:rPr>
            <a:t>С ограничением срока действия</a:t>
          </a:r>
          <a:endParaRPr lang="ru-RU" sz="1400" dirty="0">
            <a:latin typeface="+mn-lt"/>
          </a:endParaRPr>
        </a:p>
      </dgm:t>
    </dgm:pt>
    <dgm:pt modelId="{A29827DB-FCF5-46C8-A96A-7BF25467A70B}" type="parTrans" cxnId="{B5E8D531-F447-46B2-A780-B1069DC9DB9F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5CFE7062-E9EC-4EEF-BE95-89C96121322F}" type="sibTrans" cxnId="{B5E8D531-F447-46B2-A780-B1069DC9DB9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295AD62-4EE9-40C4-A087-67C4F17F622D}">
      <dgm:prSet phldrT="[Текст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dirty="0" smtClean="0">
              <a:latin typeface="+mn-lt"/>
            </a:rPr>
            <a:t>Постоянно проживающим на территории Российской Федерации иностранным гражданам и лицам без гражданства выдается бумажный полис со сроком действия до конца календарного года.</a:t>
          </a:r>
          <a:endParaRPr lang="ru-RU" sz="1100" dirty="0">
            <a:latin typeface="+mn-lt"/>
          </a:endParaRPr>
        </a:p>
      </dgm:t>
    </dgm:pt>
    <dgm:pt modelId="{94126263-7E6E-4D19-886C-5054715B6478}" type="parTrans" cxnId="{612FDF28-032D-45B5-8CF5-650C048D1F0B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E398ECE7-796D-4B83-B370-45C11BC568A7}" type="sibTrans" cxnId="{612FDF28-032D-45B5-8CF5-650C048D1F0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C7D628B-4C25-4EEF-A141-216974F6CC1F}">
      <dgm:prSet phldrT="[Текст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dirty="0" smtClean="0">
              <a:latin typeface="+mn-lt"/>
            </a:rPr>
            <a:t>Временно пребывающим в Российской Федерации иностранным гражданам, относящимся к категории членов коллегии Комиссии, должностных лиц и сотрудников органов ЕАЭС, выдается бумажный полис со сроком действия до конца календарного года, но не более срока исполнения ими соответствующих полномочий.</a:t>
          </a:r>
          <a:endParaRPr lang="ru-RU" sz="1100" dirty="0">
            <a:latin typeface="+mn-lt"/>
          </a:endParaRPr>
        </a:p>
      </dgm:t>
    </dgm:pt>
    <dgm:pt modelId="{52190B7D-F253-4ADB-83B0-2B334C78956F}" type="parTrans" cxnId="{07BADB0A-D56E-4869-A971-9034D22A53CE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8DE54A9D-A1B3-493B-820A-C9CD498C4BFB}" type="sibTrans" cxnId="{07BADB0A-D56E-4869-A971-9034D22A53C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A17E7D7-F3FD-4A02-89C2-414919F530F1}">
      <dgm:prSet phldrT="[Текст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dirty="0" smtClean="0">
              <a:latin typeface="+mn-lt"/>
            </a:rPr>
            <a:t>Временно проживающим на территории Российской Федерации иностранным гражданам и лицам без гражданства выдается бумажный полис со сроком действия до конца календарного года, но не более срока действия разрешения на временное проживание.</a:t>
          </a:r>
          <a:endParaRPr lang="ru-RU" sz="1100" dirty="0">
            <a:latin typeface="+mn-lt"/>
          </a:endParaRPr>
        </a:p>
      </dgm:t>
    </dgm:pt>
    <dgm:pt modelId="{E7CB54F8-734F-4D17-B86B-39FEA470947C}" type="parTrans" cxnId="{0FDE7914-373A-4788-97AE-D34EBBCE0037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E5D64B0D-7645-47A5-889B-CEF4FD6C71CB}" type="sibTrans" cxnId="{0FDE7914-373A-4788-97AE-D34EBBCE003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0A60839-35E3-4C3C-8909-CC0586870B00}">
      <dgm:prSet phldrT="[Текст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dirty="0" smtClean="0">
              <a:latin typeface="+mn-lt"/>
            </a:rPr>
            <a:t>Временно пребывающим в Российской Федерации трудящимся государств - членов ЕАЭС выдается бумажный полис со сроком действия до конца календарного года, но не более срока действия трудового договора, заключенного с трудящимся государства - члена ЕАЭС.</a:t>
          </a:r>
          <a:endParaRPr lang="ru-RU" sz="1100" dirty="0">
            <a:latin typeface="+mn-lt"/>
          </a:endParaRPr>
        </a:p>
      </dgm:t>
    </dgm:pt>
    <dgm:pt modelId="{E04FE628-60F8-40B8-9028-1C4FF61547A4}" type="parTrans" cxnId="{B9F3DFF6-3F95-4BD7-8312-DB1E9B852E7B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83E2907F-3AEE-40B9-BE15-8DCC0610D0AF}" type="sibTrans" cxnId="{B9F3DFF6-3F95-4BD7-8312-DB1E9B852E7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1B78B0E-2766-4D7C-8EEF-7F4D70A0972B}">
      <dgm:prSet phldrT="[Текст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dirty="0" smtClean="0">
              <a:latin typeface="+mn-lt"/>
            </a:rPr>
            <a:t>Лицам, имеющим право на получение медицинской помощи в соответствии с Федеральным </a:t>
          </a:r>
          <a:r>
            <a:rPr lang="ru-RU" sz="1100" dirty="0" smtClean="0">
              <a:solidFill>
                <a:schemeClr val="bg1"/>
              </a:solidFill>
              <a:latin typeface="+mn-lt"/>
            </a:rPr>
            <a:t>законом "О</a:t>
          </a:r>
          <a:r>
            <a:rPr lang="ru-RU" sz="1100" dirty="0" smtClean="0">
              <a:latin typeface="+mn-lt"/>
            </a:rPr>
            <a:t> беженцах", выдается бумажный полис со сроком действия до конца календарного года, но не более срока пребывания, установленного в документах, указанных в </a:t>
          </a:r>
          <a:r>
            <a:rPr lang="ru-RU" sz="1100" dirty="0" smtClean="0">
              <a:solidFill>
                <a:schemeClr val="bg1"/>
              </a:solidFill>
              <a:latin typeface="+mn-lt"/>
            </a:rPr>
            <a:t>подпункте 3 пункта 9 </a:t>
          </a:r>
          <a:r>
            <a:rPr lang="ru-RU" sz="1100" dirty="0" smtClean="0">
              <a:latin typeface="+mn-lt"/>
            </a:rPr>
            <a:t>Правил.</a:t>
          </a:r>
          <a:endParaRPr lang="ru-RU" sz="1100" dirty="0">
            <a:latin typeface="+mn-lt"/>
          </a:endParaRPr>
        </a:p>
      </dgm:t>
    </dgm:pt>
    <dgm:pt modelId="{9CC6BF00-570B-47CE-93EF-E5B63ED4CEE5}" type="parTrans" cxnId="{27D49781-0DCC-4E5D-AF21-88E45E701922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8D971B9E-379F-48E3-B158-8749B98841FB}" type="sibTrans" cxnId="{27D49781-0DCC-4E5D-AF21-88E45E70192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D3ADCC7-C267-487A-92AF-258CF01902F2}" type="pres">
      <dgm:prSet presAssocID="{DB8622F6-9011-4068-AD21-E2EFA5A272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4A37F-C8DC-4232-88BE-94C5E7C07EC5}" type="pres">
      <dgm:prSet presAssocID="{6BAEC80B-CABE-42A8-83A1-8F22B509F133}" presName="root1" presStyleCnt="0"/>
      <dgm:spPr/>
    </dgm:pt>
    <dgm:pt modelId="{3495BF0D-6278-48DA-9203-58B40660D695}" type="pres">
      <dgm:prSet presAssocID="{6BAEC80B-CABE-42A8-83A1-8F22B509F133}" presName="LevelOneTextNode" presStyleLbl="node0" presStyleIdx="0" presStyleCnt="1" custScaleX="118184" custScaleY="282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B4399-3E75-49D8-A961-1D2223930DCF}" type="pres">
      <dgm:prSet presAssocID="{6BAEC80B-CABE-42A8-83A1-8F22B509F133}" presName="level2hierChild" presStyleCnt="0"/>
      <dgm:spPr/>
    </dgm:pt>
    <dgm:pt modelId="{5F0E12AF-CFA2-4AB2-ACC4-DD5E3CE61720}" type="pres">
      <dgm:prSet presAssocID="{96D5B7D1-9ABA-472A-8302-AD3B46928F3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8DCF41B-25C9-487A-8AF5-E530B17978EB}" type="pres">
      <dgm:prSet presAssocID="{96D5B7D1-9ABA-472A-8302-AD3B46928F3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47DC34A-77C9-4057-A5A0-3095E784A19D}" type="pres">
      <dgm:prSet presAssocID="{3F717DEF-EB1E-4900-AFB6-79C65D7D8741}" presName="root2" presStyleCnt="0"/>
      <dgm:spPr/>
    </dgm:pt>
    <dgm:pt modelId="{E3235CE4-11D1-4758-BE6E-314233AA791E}" type="pres">
      <dgm:prSet presAssocID="{3F717DEF-EB1E-4900-AFB6-79C65D7D8741}" presName="LevelTwoTextNode" presStyleLbl="node2" presStyleIdx="0" presStyleCnt="2" custScaleX="129529" custScaleY="176445" custLinFactY="14704" custLinFactNeighborX="-233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B95AF4-C2CB-4ED2-A2A1-B7C6E94E09B3}" type="pres">
      <dgm:prSet presAssocID="{3F717DEF-EB1E-4900-AFB6-79C65D7D8741}" presName="level3hierChild" presStyleCnt="0"/>
      <dgm:spPr/>
    </dgm:pt>
    <dgm:pt modelId="{619C5ACD-D8BC-48CC-BB09-573B340DCF92}" type="pres">
      <dgm:prSet presAssocID="{8F7F8B86-527A-4146-81F7-57FEA57A16AB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99943B23-6280-44D7-9C3B-A14C4891BFAC}" type="pres">
      <dgm:prSet presAssocID="{8F7F8B86-527A-4146-81F7-57FEA57A16AB}" presName="connTx" presStyleLbl="parChTrans1D3" presStyleIdx="0" presStyleCnt="6"/>
      <dgm:spPr/>
      <dgm:t>
        <a:bodyPr/>
        <a:lstStyle/>
        <a:p>
          <a:endParaRPr lang="ru-RU"/>
        </a:p>
      </dgm:t>
    </dgm:pt>
    <dgm:pt modelId="{5254D1FA-72BF-4683-BD5F-76CAC9403E47}" type="pres">
      <dgm:prSet presAssocID="{76D6C790-B7AD-479B-94B2-7637D9747027}" presName="root2" presStyleCnt="0"/>
      <dgm:spPr/>
    </dgm:pt>
    <dgm:pt modelId="{22B10CCC-C8C0-4B0B-9C0A-E3F3C1419A6D}" type="pres">
      <dgm:prSet presAssocID="{76D6C790-B7AD-479B-94B2-7637D9747027}" presName="LevelTwoTextNode" presStyleLbl="node3" presStyleIdx="0" presStyleCnt="6" custScaleX="436589" custLinFactNeighborX="-3842" custLinFactNeighborY="-57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3E97E-358B-48F9-8078-70E4FD68D118}" type="pres">
      <dgm:prSet presAssocID="{76D6C790-B7AD-479B-94B2-7637D9747027}" presName="level3hierChild" presStyleCnt="0"/>
      <dgm:spPr/>
    </dgm:pt>
    <dgm:pt modelId="{160DDD2D-8071-4727-99A8-30DF4EC6570C}" type="pres">
      <dgm:prSet presAssocID="{A29827DB-FCF5-46C8-A96A-7BF25467A70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116CFE7-D8B4-4CDB-8F9F-7BF7F3F69533}" type="pres">
      <dgm:prSet presAssocID="{A29827DB-FCF5-46C8-A96A-7BF25467A70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8F97B65-8D16-4597-8A8E-CCDC44AC8069}" type="pres">
      <dgm:prSet presAssocID="{C0BF2785-7A31-4E17-8200-E58FB9906A9E}" presName="root2" presStyleCnt="0"/>
      <dgm:spPr/>
    </dgm:pt>
    <dgm:pt modelId="{A1F60994-79B4-4ED6-8269-2DCE365746AE}" type="pres">
      <dgm:prSet presAssocID="{C0BF2785-7A31-4E17-8200-E58FB9906A9E}" presName="LevelTwoTextNode" presStyleLbl="node2" presStyleIdx="1" presStyleCnt="2" custScaleX="120440" custScaleY="181095" custLinFactNeighborX="779" custLinFactNeighborY="-7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E34DC-27EC-41D6-9E86-C18B28928D34}" type="pres">
      <dgm:prSet presAssocID="{C0BF2785-7A31-4E17-8200-E58FB9906A9E}" presName="level3hierChild" presStyleCnt="0"/>
      <dgm:spPr/>
    </dgm:pt>
    <dgm:pt modelId="{8BB028EC-CB77-4449-A466-BE903236AA8F}" type="pres">
      <dgm:prSet presAssocID="{94126263-7E6E-4D19-886C-5054715B6478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2C10CA59-AC9D-45E8-9C43-EB0EB41D22B8}" type="pres">
      <dgm:prSet presAssocID="{94126263-7E6E-4D19-886C-5054715B6478}" presName="connTx" presStyleLbl="parChTrans1D3" presStyleIdx="1" presStyleCnt="6"/>
      <dgm:spPr/>
      <dgm:t>
        <a:bodyPr/>
        <a:lstStyle/>
        <a:p>
          <a:endParaRPr lang="ru-RU"/>
        </a:p>
      </dgm:t>
    </dgm:pt>
    <dgm:pt modelId="{2B042A5B-7000-4F89-8435-093DB33EB33C}" type="pres">
      <dgm:prSet presAssocID="{F295AD62-4EE9-40C4-A087-67C4F17F622D}" presName="root2" presStyleCnt="0"/>
      <dgm:spPr/>
    </dgm:pt>
    <dgm:pt modelId="{8F7B9434-E740-4A23-BB7C-327D59F3C8E7}" type="pres">
      <dgm:prSet presAssocID="{F295AD62-4EE9-40C4-A087-67C4F17F622D}" presName="LevelTwoTextNode" presStyleLbl="node3" presStyleIdx="1" presStyleCnt="6" custScaleX="438478" custScaleY="135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14609-323B-4A31-8D6E-AD770299351B}" type="pres">
      <dgm:prSet presAssocID="{F295AD62-4EE9-40C4-A087-67C4F17F622D}" presName="level3hierChild" presStyleCnt="0"/>
      <dgm:spPr/>
    </dgm:pt>
    <dgm:pt modelId="{A17A882F-5A69-4275-A4F6-8555E3602E4E}" type="pres">
      <dgm:prSet presAssocID="{E7CB54F8-734F-4D17-B86B-39FEA470947C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4D5FED54-001E-431A-9F27-146304B701CD}" type="pres">
      <dgm:prSet presAssocID="{E7CB54F8-734F-4D17-B86B-39FEA470947C}" presName="connTx" presStyleLbl="parChTrans1D3" presStyleIdx="2" presStyleCnt="6"/>
      <dgm:spPr/>
      <dgm:t>
        <a:bodyPr/>
        <a:lstStyle/>
        <a:p>
          <a:endParaRPr lang="ru-RU"/>
        </a:p>
      </dgm:t>
    </dgm:pt>
    <dgm:pt modelId="{93CD51ED-D00C-4DC8-B6ED-C39D675D711C}" type="pres">
      <dgm:prSet presAssocID="{DA17E7D7-F3FD-4A02-89C2-414919F530F1}" presName="root2" presStyleCnt="0"/>
      <dgm:spPr/>
    </dgm:pt>
    <dgm:pt modelId="{4C9D2A25-88D0-4F2B-8DA8-4900365E17ED}" type="pres">
      <dgm:prSet presAssocID="{DA17E7D7-F3FD-4A02-89C2-414919F530F1}" presName="LevelTwoTextNode" presStyleLbl="node3" presStyleIdx="2" presStyleCnt="6" custScaleX="438101" custScaleY="130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4D9C0D-FB4B-4198-9D93-EEFA9B704079}" type="pres">
      <dgm:prSet presAssocID="{DA17E7D7-F3FD-4A02-89C2-414919F530F1}" presName="level3hierChild" presStyleCnt="0"/>
      <dgm:spPr/>
    </dgm:pt>
    <dgm:pt modelId="{284D76CB-42E4-45D8-9498-A400415CF11E}" type="pres">
      <dgm:prSet presAssocID="{E04FE628-60F8-40B8-9028-1C4FF61547A4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239171DC-31FA-4516-B144-6078104B5570}" type="pres">
      <dgm:prSet presAssocID="{E04FE628-60F8-40B8-9028-1C4FF61547A4}" presName="connTx" presStyleLbl="parChTrans1D3" presStyleIdx="3" presStyleCnt="6"/>
      <dgm:spPr/>
      <dgm:t>
        <a:bodyPr/>
        <a:lstStyle/>
        <a:p>
          <a:endParaRPr lang="ru-RU"/>
        </a:p>
      </dgm:t>
    </dgm:pt>
    <dgm:pt modelId="{EEC5D283-5968-42F0-AA04-E2C910000BB9}" type="pres">
      <dgm:prSet presAssocID="{90A60839-35E3-4C3C-8909-CC0586870B00}" presName="root2" presStyleCnt="0"/>
      <dgm:spPr/>
    </dgm:pt>
    <dgm:pt modelId="{D5A18298-A61D-4698-B356-6B93AE82545F}" type="pres">
      <dgm:prSet presAssocID="{90A60839-35E3-4C3C-8909-CC0586870B00}" presName="LevelTwoTextNode" presStyleLbl="node3" presStyleIdx="3" presStyleCnt="6" custScaleX="439127" custScaleY="143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4C8B7A-1E5A-44ED-91F3-4BA8FF8214DA}" type="pres">
      <dgm:prSet presAssocID="{90A60839-35E3-4C3C-8909-CC0586870B00}" presName="level3hierChild" presStyleCnt="0"/>
      <dgm:spPr/>
    </dgm:pt>
    <dgm:pt modelId="{40FF0867-F04C-4944-9F86-DCDCB64C13F3}" type="pres">
      <dgm:prSet presAssocID="{9CC6BF00-570B-47CE-93EF-E5B63ED4CEE5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7B5DB7BE-E01A-495D-ABB6-7BA095A16EFD}" type="pres">
      <dgm:prSet presAssocID="{9CC6BF00-570B-47CE-93EF-E5B63ED4CEE5}" presName="connTx" presStyleLbl="parChTrans1D3" presStyleIdx="4" presStyleCnt="6"/>
      <dgm:spPr/>
      <dgm:t>
        <a:bodyPr/>
        <a:lstStyle/>
        <a:p>
          <a:endParaRPr lang="ru-RU"/>
        </a:p>
      </dgm:t>
    </dgm:pt>
    <dgm:pt modelId="{E50B91B8-E6C2-43C2-BEB1-CF7F9AEE8B68}" type="pres">
      <dgm:prSet presAssocID="{01B78B0E-2766-4D7C-8EEF-7F4D70A0972B}" presName="root2" presStyleCnt="0"/>
      <dgm:spPr/>
    </dgm:pt>
    <dgm:pt modelId="{CD8E1201-51FF-44A1-9AB7-0452B5CD5BC3}" type="pres">
      <dgm:prSet presAssocID="{01B78B0E-2766-4D7C-8EEF-7F4D70A0972B}" presName="LevelTwoTextNode" presStyleLbl="node3" presStyleIdx="4" presStyleCnt="6" custScaleX="441916" custScaleY="130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767061-0CCA-4509-A952-C6E6533A9241}" type="pres">
      <dgm:prSet presAssocID="{01B78B0E-2766-4D7C-8EEF-7F4D70A0972B}" presName="level3hierChild" presStyleCnt="0"/>
      <dgm:spPr/>
    </dgm:pt>
    <dgm:pt modelId="{2D661940-EEB4-46E3-8889-DBEDB304CB87}" type="pres">
      <dgm:prSet presAssocID="{52190B7D-F253-4ADB-83B0-2B334C78956F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72FE87EF-7C8B-4987-8154-1FA6E75D17DC}" type="pres">
      <dgm:prSet presAssocID="{52190B7D-F253-4ADB-83B0-2B334C78956F}" presName="connTx" presStyleLbl="parChTrans1D3" presStyleIdx="5" presStyleCnt="6"/>
      <dgm:spPr/>
      <dgm:t>
        <a:bodyPr/>
        <a:lstStyle/>
        <a:p>
          <a:endParaRPr lang="ru-RU"/>
        </a:p>
      </dgm:t>
    </dgm:pt>
    <dgm:pt modelId="{A666D572-4C9B-4E85-82C2-7C24EA754503}" type="pres">
      <dgm:prSet presAssocID="{BC7D628B-4C25-4EEF-A141-216974F6CC1F}" presName="root2" presStyleCnt="0"/>
      <dgm:spPr/>
    </dgm:pt>
    <dgm:pt modelId="{F41110FA-4CB8-4939-BA68-52FF9A906AEB}" type="pres">
      <dgm:prSet presAssocID="{BC7D628B-4C25-4EEF-A141-216974F6CC1F}" presName="LevelTwoTextNode" presStyleLbl="node3" presStyleIdx="5" presStyleCnt="6" custScaleX="441916" custScaleY="138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0D5D51-50CC-42A3-977E-FAC011EB1C6F}" type="pres">
      <dgm:prSet presAssocID="{BC7D628B-4C25-4EEF-A141-216974F6CC1F}" presName="level3hierChild" presStyleCnt="0"/>
      <dgm:spPr/>
    </dgm:pt>
  </dgm:ptLst>
  <dgm:cxnLst>
    <dgm:cxn modelId="{B4043594-FE86-479C-8920-7FB47EAB235E}" type="presOf" srcId="{8F7F8B86-527A-4146-81F7-57FEA57A16AB}" destId="{619C5ACD-D8BC-48CC-BB09-573B340DCF92}" srcOrd="0" destOrd="0" presId="urn:microsoft.com/office/officeart/2005/8/layout/hierarchy2"/>
    <dgm:cxn modelId="{5EC8D6B4-1995-4E8D-8D4A-5385F2B80F2A}" type="presOf" srcId="{E7CB54F8-734F-4D17-B86B-39FEA470947C}" destId="{4D5FED54-001E-431A-9F27-146304B701CD}" srcOrd="1" destOrd="0" presId="urn:microsoft.com/office/officeart/2005/8/layout/hierarchy2"/>
    <dgm:cxn modelId="{A64885C1-410C-4801-9E6C-910E05F2BA0C}" srcId="{DB8622F6-9011-4068-AD21-E2EFA5A27248}" destId="{6BAEC80B-CABE-42A8-83A1-8F22B509F133}" srcOrd="0" destOrd="0" parTransId="{9F46E46A-FA2B-42A1-80F3-FF63A2489955}" sibTransId="{6CF3E80F-FD4A-4466-88CF-DB27C18F85C3}"/>
    <dgm:cxn modelId="{550294BD-4FD7-4514-83B1-5495721F7A3F}" type="presOf" srcId="{A29827DB-FCF5-46C8-A96A-7BF25467A70B}" destId="{1116CFE7-D8B4-4CDB-8F9F-7BF7F3F69533}" srcOrd="1" destOrd="0" presId="urn:microsoft.com/office/officeart/2005/8/layout/hierarchy2"/>
    <dgm:cxn modelId="{D122EDD9-7F43-4A34-8D29-ADFB4ECCE03D}" type="presOf" srcId="{6BAEC80B-CABE-42A8-83A1-8F22B509F133}" destId="{3495BF0D-6278-48DA-9203-58B40660D695}" srcOrd="0" destOrd="0" presId="urn:microsoft.com/office/officeart/2005/8/layout/hierarchy2"/>
    <dgm:cxn modelId="{519A717B-1A1C-49BD-8571-FB7A7AC185A5}" type="presOf" srcId="{52190B7D-F253-4ADB-83B0-2B334C78956F}" destId="{2D661940-EEB4-46E3-8889-DBEDB304CB87}" srcOrd="0" destOrd="0" presId="urn:microsoft.com/office/officeart/2005/8/layout/hierarchy2"/>
    <dgm:cxn modelId="{0B21E69D-F45B-4674-9385-C8B98ED02712}" type="presOf" srcId="{C0BF2785-7A31-4E17-8200-E58FB9906A9E}" destId="{A1F60994-79B4-4ED6-8269-2DCE365746AE}" srcOrd="0" destOrd="0" presId="urn:microsoft.com/office/officeart/2005/8/layout/hierarchy2"/>
    <dgm:cxn modelId="{0FDE7914-373A-4788-97AE-D34EBBCE0037}" srcId="{C0BF2785-7A31-4E17-8200-E58FB9906A9E}" destId="{DA17E7D7-F3FD-4A02-89C2-414919F530F1}" srcOrd="1" destOrd="0" parTransId="{E7CB54F8-734F-4D17-B86B-39FEA470947C}" sibTransId="{E5D64B0D-7645-47A5-889B-CEF4FD6C71CB}"/>
    <dgm:cxn modelId="{B48294C0-52EC-48B4-BFDA-FDCD72BA6107}" type="presOf" srcId="{DA17E7D7-F3FD-4A02-89C2-414919F530F1}" destId="{4C9D2A25-88D0-4F2B-8DA8-4900365E17ED}" srcOrd="0" destOrd="0" presId="urn:microsoft.com/office/officeart/2005/8/layout/hierarchy2"/>
    <dgm:cxn modelId="{50A779A9-2FF7-470B-AB09-324E6389E74C}" type="presOf" srcId="{76D6C790-B7AD-479B-94B2-7637D9747027}" destId="{22B10CCC-C8C0-4B0B-9C0A-E3F3C1419A6D}" srcOrd="0" destOrd="0" presId="urn:microsoft.com/office/officeart/2005/8/layout/hierarchy2"/>
    <dgm:cxn modelId="{1A15C979-2913-4CC6-AFB3-159B93245E8E}" type="presOf" srcId="{DB8622F6-9011-4068-AD21-E2EFA5A27248}" destId="{7D3ADCC7-C267-487A-92AF-258CF01902F2}" srcOrd="0" destOrd="0" presId="urn:microsoft.com/office/officeart/2005/8/layout/hierarchy2"/>
    <dgm:cxn modelId="{94B87E1D-8A7A-4089-B7A8-9742A9B6E512}" type="presOf" srcId="{9CC6BF00-570B-47CE-93EF-E5B63ED4CEE5}" destId="{7B5DB7BE-E01A-495D-ABB6-7BA095A16EFD}" srcOrd="1" destOrd="0" presId="urn:microsoft.com/office/officeart/2005/8/layout/hierarchy2"/>
    <dgm:cxn modelId="{9D765B9C-C493-428E-A6F9-828486A2CCB5}" type="presOf" srcId="{F295AD62-4EE9-40C4-A087-67C4F17F622D}" destId="{8F7B9434-E740-4A23-BB7C-327D59F3C8E7}" srcOrd="0" destOrd="0" presId="urn:microsoft.com/office/officeart/2005/8/layout/hierarchy2"/>
    <dgm:cxn modelId="{5BF6AEC1-133E-4D73-A802-FA148C2A813F}" type="presOf" srcId="{90A60839-35E3-4C3C-8909-CC0586870B00}" destId="{D5A18298-A61D-4698-B356-6B93AE82545F}" srcOrd="0" destOrd="0" presId="urn:microsoft.com/office/officeart/2005/8/layout/hierarchy2"/>
    <dgm:cxn modelId="{668B8D1A-6D5A-4213-BA6F-3FA50B81EA2C}" type="presOf" srcId="{8F7F8B86-527A-4146-81F7-57FEA57A16AB}" destId="{99943B23-6280-44D7-9C3B-A14C4891BFAC}" srcOrd="1" destOrd="0" presId="urn:microsoft.com/office/officeart/2005/8/layout/hierarchy2"/>
    <dgm:cxn modelId="{B9F3DFF6-3F95-4BD7-8312-DB1E9B852E7B}" srcId="{C0BF2785-7A31-4E17-8200-E58FB9906A9E}" destId="{90A60839-35E3-4C3C-8909-CC0586870B00}" srcOrd="2" destOrd="0" parTransId="{E04FE628-60F8-40B8-9028-1C4FF61547A4}" sibTransId="{83E2907F-3AEE-40B9-BE15-8DCC0610D0AF}"/>
    <dgm:cxn modelId="{EC9C00BB-606C-48E5-970D-61C8E62B1AFC}" type="presOf" srcId="{3F717DEF-EB1E-4900-AFB6-79C65D7D8741}" destId="{E3235CE4-11D1-4758-BE6E-314233AA791E}" srcOrd="0" destOrd="0" presId="urn:microsoft.com/office/officeart/2005/8/layout/hierarchy2"/>
    <dgm:cxn modelId="{2EFD8A19-328F-41E3-BFD7-1F84EFFA5F5F}" srcId="{3F717DEF-EB1E-4900-AFB6-79C65D7D8741}" destId="{76D6C790-B7AD-479B-94B2-7637D9747027}" srcOrd="0" destOrd="0" parTransId="{8F7F8B86-527A-4146-81F7-57FEA57A16AB}" sibTransId="{B3505721-856A-425B-8B80-730786D8832E}"/>
    <dgm:cxn modelId="{F907C338-739D-4820-9087-E2F2D5A11E95}" type="presOf" srcId="{01B78B0E-2766-4D7C-8EEF-7F4D70A0972B}" destId="{CD8E1201-51FF-44A1-9AB7-0452B5CD5BC3}" srcOrd="0" destOrd="0" presId="urn:microsoft.com/office/officeart/2005/8/layout/hierarchy2"/>
    <dgm:cxn modelId="{F278140F-38D6-48C7-9CEE-998994C290FB}" type="presOf" srcId="{E7CB54F8-734F-4D17-B86B-39FEA470947C}" destId="{A17A882F-5A69-4275-A4F6-8555E3602E4E}" srcOrd="0" destOrd="0" presId="urn:microsoft.com/office/officeart/2005/8/layout/hierarchy2"/>
    <dgm:cxn modelId="{07BADB0A-D56E-4869-A971-9034D22A53CE}" srcId="{C0BF2785-7A31-4E17-8200-E58FB9906A9E}" destId="{BC7D628B-4C25-4EEF-A141-216974F6CC1F}" srcOrd="4" destOrd="0" parTransId="{52190B7D-F253-4ADB-83B0-2B334C78956F}" sibTransId="{8DE54A9D-A1B3-493B-820A-C9CD498C4BFB}"/>
    <dgm:cxn modelId="{CC0DB679-1DEE-42B4-BA24-BE5F12A784E9}" srcId="{6BAEC80B-CABE-42A8-83A1-8F22B509F133}" destId="{3F717DEF-EB1E-4900-AFB6-79C65D7D8741}" srcOrd="0" destOrd="0" parTransId="{96D5B7D1-9ABA-472A-8302-AD3B46928F37}" sibTransId="{5F21BB95-F05F-4E2A-84ED-4668A7A1B693}"/>
    <dgm:cxn modelId="{C8466BC2-47D8-4244-BDA7-7EE79BE4143E}" type="presOf" srcId="{94126263-7E6E-4D19-886C-5054715B6478}" destId="{8BB028EC-CB77-4449-A466-BE903236AA8F}" srcOrd="0" destOrd="0" presId="urn:microsoft.com/office/officeart/2005/8/layout/hierarchy2"/>
    <dgm:cxn modelId="{43F98C01-9E5B-4C6C-95E7-A6A831641B8E}" type="presOf" srcId="{96D5B7D1-9ABA-472A-8302-AD3B46928F37}" destId="{08DCF41B-25C9-487A-8AF5-E530B17978EB}" srcOrd="1" destOrd="0" presId="urn:microsoft.com/office/officeart/2005/8/layout/hierarchy2"/>
    <dgm:cxn modelId="{41F30ABB-8205-4946-89BA-392C17AD520A}" type="presOf" srcId="{E04FE628-60F8-40B8-9028-1C4FF61547A4}" destId="{284D76CB-42E4-45D8-9498-A400415CF11E}" srcOrd="0" destOrd="0" presId="urn:microsoft.com/office/officeart/2005/8/layout/hierarchy2"/>
    <dgm:cxn modelId="{612FDF28-032D-45B5-8CF5-650C048D1F0B}" srcId="{C0BF2785-7A31-4E17-8200-E58FB9906A9E}" destId="{F295AD62-4EE9-40C4-A087-67C4F17F622D}" srcOrd="0" destOrd="0" parTransId="{94126263-7E6E-4D19-886C-5054715B6478}" sibTransId="{E398ECE7-796D-4B83-B370-45C11BC568A7}"/>
    <dgm:cxn modelId="{2B7CC657-045E-4289-BDBF-5ED4A68BFC75}" type="presOf" srcId="{BC7D628B-4C25-4EEF-A141-216974F6CC1F}" destId="{F41110FA-4CB8-4939-BA68-52FF9A906AEB}" srcOrd="0" destOrd="0" presId="urn:microsoft.com/office/officeart/2005/8/layout/hierarchy2"/>
    <dgm:cxn modelId="{A9F638F5-52BC-4AA1-B8F7-BD6624D9BC3A}" type="presOf" srcId="{9CC6BF00-570B-47CE-93EF-E5B63ED4CEE5}" destId="{40FF0867-F04C-4944-9F86-DCDCB64C13F3}" srcOrd="0" destOrd="0" presId="urn:microsoft.com/office/officeart/2005/8/layout/hierarchy2"/>
    <dgm:cxn modelId="{2CDE4E1D-D1BF-46A6-A211-093B56FAEB55}" type="presOf" srcId="{96D5B7D1-9ABA-472A-8302-AD3B46928F37}" destId="{5F0E12AF-CFA2-4AB2-ACC4-DD5E3CE61720}" srcOrd="0" destOrd="0" presId="urn:microsoft.com/office/officeart/2005/8/layout/hierarchy2"/>
    <dgm:cxn modelId="{27D49781-0DCC-4E5D-AF21-88E45E701922}" srcId="{C0BF2785-7A31-4E17-8200-E58FB9906A9E}" destId="{01B78B0E-2766-4D7C-8EEF-7F4D70A0972B}" srcOrd="3" destOrd="0" parTransId="{9CC6BF00-570B-47CE-93EF-E5B63ED4CEE5}" sibTransId="{8D971B9E-379F-48E3-B158-8749B98841FB}"/>
    <dgm:cxn modelId="{A3F1554D-446C-4D0E-ADDE-375DB05CABAF}" type="presOf" srcId="{94126263-7E6E-4D19-886C-5054715B6478}" destId="{2C10CA59-AC9D-45E8-9C43-EB0EB41D22B8}" srcOrd="1" destOrd="0" presId="urn:microsoft.com/office/officeart/2005/8/layout/hierarchy2"/>
    <dgm:cxn modelId="{77030B7A-5E4B-4269-B844-9255AC642C8E}" type="presOf" srcId="{E04FE628-60F8-40B8-9028-1C4FF61547A4}" destId="{239171DC-31FA-4516-B144-6078104B5570}" srcOrd="1" destOrd="0" presId="urn:microsoft.com/office/officeart/2005/8/layout/hierarchy2"/>
    <dgm:cxn modelId="{B5E8D531-F447-46B2-A780-B1069DC9DB9F}" srcId="{6BAEC80B-CABE-42A8-83A1-8F22B509F133}" destId="{C0BF2785-7A31-4E17-8200-E58FB9906A9E}" srcOrd="1" destOrd="0" parTransId="{A29827DB-FCF5-46C8-A96A-7BF25467A70B}" sibTransId="{5CFE7062-E9EC-4EEF-BE95-89C96121322F}"/>
    <dgm:cxn modelId="{BE10D027-0F69-4289-B661-FFD674E1B6C1}" type="presOf" srcId="{52190B7D-F253-4ADB-83B0-2B334C78956F}" destId="{72FE87EF-7C8B-4987-8154-1FA6E75D17DC}" srcOrd="1" destOrd="0" presId="urn:microsoft.com/office/officeart/2005/8/layout/hierarchy2"/>
    <dgm:cxn modelId="{9FC4FFAB-4816-4D09-920B-C506CCA8FFB7}" type="presOf" srcId="{A29827DB-FCF5-46C8-A96A-7BF25467A70B}" destId="{160DDD2D-8071-4727-99A8-30DF4EC6570C}" srcOrd="0" destOrd="0" presId="urn:microsoft.com/office/officeart/2005/8/layout/hierarchy2"/>
    <dgm:cxn modelId="{A6E0F772-2205-4499-8783-8835F9A2A4FC}" type="presParOf" srcId="{7D3ADCC7-C267-487A-92AF-258CF01902F2}" destId="{D074A37F-C8DC-4232-88BE-94C5E7C07EC5}" srcOrd="0" destOrd="0" presId="urn:microsoft.com/office/officeart/2005/8/layout/hierarchy2"/>
    <dgm:cxn modelId="{DFC266F7-BC3B-4A20-9CA1-99002D608DB4}" type="presParOf" srcId="{D074A37F-C8DC-4232-88BE-94C5E7C07EC5}" destId="{3495BF0D-6278-48DA-9203-58B40660D695}" srcOrd="0" destOrd="0" presId="urn:microsoft.com/office/officeart/2005/8/layout/hierarchy2"/>
    <dgm:cxn modelId="{E01C50F1-D3E4-454A-8B91-E99D7DB0DD82}" type="presParOf" srcId="{D074A37F-C8DC-4232-88BE-94C5E7C07EC5}" destId="{C55B4399-3E75-49D8-A961-1D2223930DCF}" srcOrd="1" destOrd="0" presId="urn:microsoft.com/office/officeart/2005/8/layout/hierarchy2"/>
    <dgm:cxn modelId="{CB426374-A0C0-4024-9B4D-6A7D7B87A5C1}" type="presParOf" srcId="{C55B4399-3E75-49D8-A961-1D2223930DCF}" destId="{5F0E12AF-CFA2-4AB2-ACC4-DD5E3CE61720}" srcOrd="0" destOrd="0" presId="urn:microsoft.com/office/officeart/2005/8/layout/hierarchy2"/>
    <dgm:cxn modelId="{E3104B61-8AD8-4465-B2C1-28C12845BA46}" type="presParOf" srcId="{5F0E12AF-CFA2-4AB2-ACC4-DD5E3CE61720}" destId="{08DCF41B-25C9-487A-8AF5-E530B17978EB}" srcOrd="0" destOrd="0" presId="urn:microsoft.com/office/officeart/2005/8/layout/hierarchy2"/>
    <dgm:cxn modelId="{75601197-5F19-445E-8218-65AB7019DE43}" type="presParOf" srcId="{C55B4399-3E75-49D8-A961-1D2223930DCF}" destId="{247DC34A-77C9-4057-A5A0-3095E784A19D}" srcOrd="1" destOrd="0" presId="urn:microsoft.com/office/officeart/2005/8/layout/hierarchy2"/>
    <dgm:cxn modelId="{8F8EA756-F58C-4C4F-8EE5-C801C196AB78}" type="presParOf" srcId="{247DC34A-77C9-4057-A5A0-3095E784A19D}" destId="{E3235CE4-11D1-4758-BE6E-314233AA791E}" srcOrd="0" destOrd="0" presId="urn:microsoft.com/office/officeart/2005/8/layout/hierarchy2"/>
    <dgm:cxn modelId="{2C2F8947-FFBA-4A61-8606-00E3107B2AA6}" type="presParOf" srcId="{247DC34A-77C9-4057-A5A0-3095E784A19D}" destId="{1EB95AF4-C2CB-4ED2-A2A1-B7C6E94E09B3}" srcOrd="1" destOrd="0" presId="urn:microsoft.com/office/officeart/2005/8/layout/hierarchy2"/>
    <dgm:cxn modelId="{2D67038D-4372-4027-A8B7-DA6ADF43F619}" type="presParOf" srcId="{1EB95AF4-C2CB-4ED2-A2A1-B7C6E94E09B3}" destId="{619C5ACD-D8BC-48CC-BB09-573B340DCF92}" srcOrd="0" destOrd="0" presId="urn:microsoft.com/office/officeart/2005/8/layout/hierarchy2"/>
    <dgm:cxn modelId="{5287D6DF-C06A-4663-B1E9-10175189B742}" type="presParOf" srcId="{619C5ACD-D8BC-48CC-BB09-573B340DCF92}" destId="{99943B23-6280-44D7-9C3B-A14C4891BFAC}" srcOrd="0" destOrd="0" presId="urn:microsoft.com/office/officeart/2005/8/layout/hierarchy2"/>
    <dgm:cxn modelId="{C66F8964-014A-4FE7-A15C-A161835E0CD6}" type="presParOf" srcId="{1EB95AF4-C2CB-4ED2-A2A1-B7C6E94E09B3}" destId="{5254D1FA-72BF-4683-BD5F-76CAC9403E47}" srcOrd="1" destOrd="0" presId="urn:microsoft.com/office/officeart/2005/8/layout/hierarchy2"/>
    <dgm:cxn modelId="{ADB9067D-067D-423D-AB33-00079FBC1CEA}" type="presParOf" srcId="{5254D1FA-72BF-4683-BD5F-76CAC9403E47}" destId="{22B10CCC-C8C0-4B0B-9C0A-E3F3C1419A6D}" srcOrd="0" destOrd="0" presId="urn:microsoft.com/office/officeart/2005/8/layout/hierarchy2"/>
    <dgm:cxn modelId="{588D17F4-89EB-4FFB-9301-A2B8A90DFAC9}" type="presParOf" srcId="{5254D1FA-72BF-4683-BD5F-76CAC9403E47}" destId="{0E53E97E-358B-48F9-8078-70E4FD68D118}" srcOrd="1" destOrd="0" presId="urn:microsoft.com/office/officeart/2005/8/layout/hierarchy2"/>
    <dgm:cxn modelId="{68AEA390-6E37-45DE-BBD5-935D7017C06B}" type="presParOf" srcId="{C55B4399-3E75-49D8-A961-1D2223930DCF}" destId="{160DDD2D-8071-4727-99A8-30DF4EC6570C}" srcOrd="2" destOrd="0" presId="urn:microsoft.com/office/officeart/2005/8/layout/hierarchy2"/>
    <dgm:cxn modelId="{DB46BF09-15AF-4D02-AA70-A8B5F99B1F10}" type="presParOf" srcId="{160DDD2D-8071-4727-99A8-30DF4EC6570C}" destId="{1116CFE7-D8B4-4CDB-8F9F-7BF7F3F69533}" srcOrd="0" destOrd="0" presId="urn:microsoft.com/office/officeart/2005/8/layout/hierarchy2"/>
    <dgm:cxn modelId="{5B1CA128-0352-4B1D-B928-A9CB1FF4AA5B}" type="presParOf" srcId="{C55B4399-3E75-49D8-A961-1D2223930DCF}" destId="{28F97B65-8D16-4597-8A8E-CCDC44AC8069}" srcOrd="3" destOrd="0" presId="urn:microsoft.com/office/officeart/2005/8/layout/hierarchy2"/>
    <dgm:cxn modelId="{A8589B86-8780-401E-A01D-951671AA8A63}" type="presParOf" srcId="{28F97B65-8D16-4597-8A8E-CCDC44AC8069}" destId="{A1F60994-79B4-4ED6-8269-2DCE365746AE}" srcOrd="0" destOrd="0" presId="urn:microsoft.com/office/officeart/2005/8/layout/hierarchy2"/>
    <dgm:cxn modelId="{197EE456-B5CC-4839-904E-DAA3C8D129A8}" type="presParOf" srcId="{28F97B65-8D16-4597-8A8E-CCDC44AC8069}" destId="{AE8E34DC-27EC-41D6-9E86-C18B28928D34}" srcOrd="1" destOrd="0" presId="urn:microsoft.com/office/officeart/2005/8/layout/hierarchy2"/>
    <dgm:cxn modelId="{C8BA8E77-59DD-44D2-98A7-82581BB1D577}" type="presParOf" srcId="{AE8E34DC-27EC-41D6-9E86-C18B28928D34}" destId="{8BB028EC-CB77-4449-A466-BE903236AA8F}" srcOrd="0" destOrd="0" presId="urn:microsoft.com/office/officeart/2005/8/layout/hierarchy2"/>
    <dgm:cxn modelId="{BDEC7BA2-4B82-4D07-853D-28A6801EDE2B}" type="presParOf" srcId="{8BB028EC-CB77-4449-A466-BE903236AA8F}" destId="{2C10CA59-AC9D-45E8-9C43-EB0EB41D22B8}" srcOrd="0" destOrd="0" presId="urn:microsoft.com/office/officeart/2005/8/layout/hierarchy2"/>
    <dgm:cxn modelId="{780365CD-A8A9-4E83-A61B-D8261034B9E3}" type="presParOf" srcId="{AE8E34DC-27EC-41D6-9E86-C18B28928D34}" destId="{2B042A5B-7000-4F89-8435-093DB33EB33C}" srcOrd="1" destOrd="0" presId="urn:microsoft.com/office/officeart/2005/8/layout/hierarchy2"/>
    <dgm:cxn modelId="{746FE9DA-8B76-4274-9776-5C7B007965EE}" type="presParOf" srcId="{2B042A5B-7000-4F89-8435-093DB33EB33C}" destId="{8F7B9434-E740-4A23-BB7C-327D59F3C8E7}" srcOrd="0" destOrd="0" presId="urn:microsoft.com/office/officeart/2005/8/layout/hierarchy2"/>
    <dgm:cxn modelId="{D16EFE5C-A123-4122-B275-42B1B9686EF4}" type="presParOf" srcId="{2B042A5B-7000-4F89-8435-093DB33EB33C}" destId="{88514609-323B-4A31-8D6E-AD770299351B}" srcOrd="1" destOrd="0" presId="urn:microsoft.com/office/officeart/2005/8/layout/hierarchy2"/>
    <dgm:cxn modelId="{16F489AA-DDB4-4BD8-9A52-15CCF046C589}" type="presParOf" srcId="{AE8E34DC-27EC-41D6-9E86-C18B28928D34}" destId="{A17A882F-5A69-4275-A4F6-8555E3602E4E}" srcOrd="2" destOrd="0" presId="urn:microsoft.com/office/officeart/2005/8/layout/hierarchy2"/>
    <dgm:cxn modelId="{F3B89519-A727-4966-B573-C2BADB11A0ED}" type="presParOf" srcId="{A17A882F-5A69-4275-A4F6-8555E3602E4E}" destId="{4D5FED54-001E-431A-9F27-146304B701CD}" srcOrd="0" destOrd="0" presId="urn:microsoft.com/office/officeart/2005/8/layout/hierarchy2"/>
    <dgm:cxn modelId="{CC706581-3619-4D48-8E52-575EC5FBCF1A}" type="presParOf" srcId="{AE8E34DC-27EC-41D6-9E86-C18B28928D34}" destId="{93CD51ED-D00C-4DC8-B6ED-C39D675D711C}" srcOrd="3" destOrd="0" presId="urn:microsoft.com/office/officeart/2005/8/layout/hierarchy2"/>
    <dgm:cxn modelId="{340295D4-D0FA-423E-A008-DC4E9A4BF36D}" type="presParOf" srcId="{93CD51ED-D00C-4DC8-B6ED-C39D675D711C}" destId="{4C9D2A25-88D0-4F2B-8DA8-4900365E17ED}" srcOrd="0" destOrd="0" presId="urn:microsoft.com/office/officeart/2005/8/layout/hierarchy2"/>
    <dgm:cxn modelId="{1D7F4F18-4EDF-418D-9288-138C14A3D7B4}" type="presParOf" srcId="{93CD51ED-D00C-4DC8-B6ED-C39D675D711C}" destId="{324D9C0D-FB4B-4198-9D93-EEFA9B704079}" srcOrd="1" destOrd="0" presId="urn:microsoft.com/office/officeart/2005/8/layout/hierarchy2"/>
    <dgm:cxn modelId="{1ABCFC26-FAB2-465C-A4E4-6BCAD518FDCD}" type="presParOf" srcId="{AE8E34DC-27EC-41D6-9E86-C18B28928D34}" destId="{284D76CB-42E4-45D8-9498-A400415CF11E}" srcOrd="4" destOrd="0" presId="urn:microsoft.com/office/officeart/2005/8/layout/hierarchy2"/>
    <dgm:cxn modelId="{5619119B-0784-46EF-8606-AA2ECD68ADDE}" type="presParOf" srcId="{284D76CB-42E4-45D8-9498-A400415CF11E}" destId="{239171DC-31FA-4516-B144-6078104B5570}" srcOrd="0" destOrd="0" presId="urn:microsoft.com/office/officeart/2005/8/layout/hierarchy2"/>
    <dgm:cxn modelId="{9679343F-82C1-42C2-8265-82EB4B0D693F}" type="presParOf" srcId="{AE8E34DC-27EC-41D6-9E86-C18B28928D34}" destId="{EEC5D283-5968-42F0-AA04-E2C910000BB9}" srcOrd="5" destOrd="0" presId="urn:microsoft.com/office/officeart/2005/8/layout/hierarchy2"/>
    <dgm:cxn modelId="{EE692BB2-34B7-4F52-A723-F7387702569F}" type="presParOf" srcId="{EEC5D283-5968-42F0-AA04-E2C910000BB9}" destId="{D5A18298-A61D-4698-B356-6B93AE82545F}" srcOrd="0" destOrd="0" presId="urn:microsoft.com/office/officeart/2005/8/layout/hierarchy2"/>
    <dgm:cxn modelId="{D1316BF6-59E3-4361-800F-DB0E3A879EDE}" type="presParOf" srcId="{EEC5D283-5968-42F0-AA04-E2C910000BB9}" destId="{C44C8B7A-1E5A-44ED-91F3-4BA8FF8214DA}" srcOrd="1" destOrd="0" presId="urn:microsoft.com/office/officeart/2005/8/layout/hierarchy2"/>
    <dgm:cxn modelId="{F72C9D7C-B991-4668-8B8F-36F986B32AFC}" type="presParOf" srcId="{AE8E34DC-27EC-41D6-9E86-C18B28928D34}" destId="{40FF0867-F04C-4944-9F86-DCDCB64C13F3}" srcOrd="6" destOrd="0" presId="urn:microsoft.com/office/officeart/2005/8/layout/hierarchy2"/>
    <dgm:cxn modelId="{D2F1A9FC-D521-4319-AAFF-E447B4B524C0}" type="presParOf" srcId="{40FF0867-F04C-4944-9F86-DCDCB64C13F3}" destId="{7B5DB7BE-E01A-495D-ABB6-7BA095A16EFD}" srcOrd="0" destOrd="0" presId="urn:microsoft.com/office/officeart/2005/8/layout/hierarchy2"/>
    <dgm:cxn modelId="{DE77E82A-AE30-4AB0-A21E-8C169529D109}" type="presParOf" srcId="{AE8E34DC-27EC-41D6-9E86-C18B28928D34}" destId="{E50B91B8-E6C2-43C2-BEB1-CF7F9AEE8B68}" srcOrd="7" destOrd="0" presId="urn:microsoft.com/office/officeart/2005/8/layout/hierarchy2"/>
    <dgm:cxn modelId="{E0CC6626-C5B8-4236-A5CE-138988FBE6A7}" type="presParOf" srcId="{E50B91B8-E6C2-43C2-BEB1-CF7F9AEE8B68}" destId="{CD8E1201-51FF-44A1-9AB7-0452B5CD5BC3}" srcOrd="0" destOrd="0" presId="urn:microsoft.com/office/officeart/2005/8/layout/hierarchy2"/>
    <dgm:cxn modelId="{D6F9C419-F0D3-4DA7-B712-04E01971DD03}" type="presParOf" srcId="{E50B91B8-E6C2-43C2-BEB1-CF7F9AEE8B68}" destId="{FA767061-0CCA-4509-A952-C6E6533A9241}" srcOrd="1" destOrd="0" presId="urn:microsoft.com/office/officeart/2005/8/layout/hierarchy2"/>
    <dgm:cxn modelId="{697CF74B-52AA-422D-8AA4-A0ECCFF3529A}" type="presParOf" srcId="{AE8E34DC-27EC-41D6-9E86-C18B28928D34}" destId="{2D661940-EEB4-46E3-8889-DBEDB304CB87}" srcOrd="8" destOrd="0" presId="urn:microsoft.com/office/officeart/2005/8/layout/hierarchy2"/>
    <dgm:cxn modelId="{0EBE4A43-C29D-49B8-80D2-5E964647948C}" type="presParOf" srcId="{2D661940-EEB4-46E3-8889-DBEDB304CB87}" destId="{72FE87EF-7C8B-4987-8154-1FA6E75D17DC}" srcOrd="0" destOrd="0" presId="urn:microsoft.com/office/officeart/2005/8/layout/hierarchy2"/>
    <dgm:cxn modelId="{B7845939-D08B-4650-B923-70CE15BD0D6F}" type="presParOf" srcId="{AE8E34DC-27EC-41D6-9E86-C18B28928D34}" destId="{A666D572-4C9B-4E85-82C2-7C24EA754503}" srcOrd="9" destOrd="0" presId="urn:microsoft.com/office/officeart/2005/8/layout/hierarchy2"/>
    <dgm:cxn modelId="{8234E5DD-D096-45ED-9667-6B94806D8302}" type="presParOf" srcId="{A666D572-4C9B-4E85-82C2-7C24EA754503}" destId="{F41110FA-4CB8-4939-BA68-52FF9A906AEB}" srcOrd="0" destOrd="0" presId="urn:microsoft.com/office/officeart/2005/8/layout/hierarchy2"/>
    <dgm:cxn modelId="{AE434B6B-B97B-4346-AE54-840FBBA5D0E9}" type="presParOf" srcId="{A666D572-4C9B-4E85-82C2-7C24EA754503}" destId="{330D5D51-50CC-42A3-977E-FAC011EB1C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04BC06-13E4-4C58-A5AC-0A2C76343C5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F12FFA2A-2A9A-424D-A415-E4FF73FEDE5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Переоформление полиса осуществляется в случаях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7ACE6AB-3C97-4F40-911B-FA8C0D7277AF}" type="parTrans" cxnId="{DC32CBAA-00C3-4899-811A-8FBE4CBE8E7F}">
      <dgm:prSet/>
      <dgm:spPr/>
      <dgm:t>
        <a:bodyPr/>
        <a:lstStyle/>
        <a:p>
          <a:endParaRPr lang="ru-RU"/>
        </a:p>
      </dgm:t>
    </dgm:pt>
    <dgm:pt modelId="{2D332024-6C6E-42F0-871C-863CB9CC90F9}" type="sibTrans" cxnId="{DC32CBAA-00C3-4899-811A-8FBE4CBE8E7F}">
      <dgm:prSet/>
      <dgm:spPr/>
      <dgm:t>
        <a:bodyPr/>
        <a:lstStyle/>
        <a:p>
          <a:endParaRPr lang="ru-RU"/>
        </a:p>
      </dgm:t>
    </dgm:pt>
    <dgm:pt modelId="{EDFDFAB1-AC1F-4336-937D-57A385970302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фамилии, имени отчества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80AD95-CA09-4344-BD49-9449A2434AEA}" type="parTrans" cxnId="{7FAFC8E3-67DF-4C01-BEB2-57D9355B7CC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ru-RU"/>
        </a:p>
      </dgm:t>
    </dgm:pt>
    <dgm:pt modelId="{D04CA580-63FB-4819-81EE-35FC0761663C}" type="sibTrans" cxnId="{7FAFC8E3-67DF-4C01-BEB2-57D9355B7CC0}">
      <dgm:prSet/>
      <dgm:spPr/>
      <dgm:t>
        <a:bodyPr/>
        <a:lstStyle/>
        <a:p>
          <a:endParaRPr lang="ru-RU"/>
        </a:p>
      </dgm:t>
    </dgm:pt>
    <dgm:pt modelId="{A8809C23-5088-4FDC-A0C1-21C3DBB04995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даты, места рождения застрахованного лица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C75B2D-A8EE-41C8-960B-29BD47394C85}" type="parTrans" cxnId="{B79C48F8-9997-43C6-BCFE-57FF5BDC892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ru-RU"/>
        </a:p>
      </dgm:t>
    </dgm:pt>
    <dgm:pt modelId="{DE647C83-F4A8-4BAD-9B1D-26C1D5E4C357}" type="sibTrans" cxnId="{B79C48F8-9997-43C6-BCFE-57FF5BDC8926}">
      <dgm:prSet/>
      <dgm:spPr/>
      <dgm:t>
        <a:bodyPr/>
        <a:lstStyle/>
        <a:p>
          <a:endParaRPr lang="ru-RU"/>
        </a:p>
      </dgm:t>
    </dgm:pt>
    <dgm:pt modelId="{C2BC9061-BFD9-47D5-BE14-277AE37D3F3F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установления неточности или ошибочности сведений, содержащихся в полисе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B5A03E-FDD5-4591-84EF-A88B06557616}" type="parTrans" cxnId="{EE445B69-FEA7-407E-9401-4EBCEE7EFF7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ru-RU"/>
        </a:p>
      </dgm:t>
    </dgm:pt>
    <dgm:pt modelId="{EF1685B9-BCA1-4CFD-B985-BEEC161FAF17}" type="sibTrans" cxnId="{EE445B69-FEA7-407E-9401-4EBCEE7EFF73}">
      <dgm:prSet/>
      <dgm:spPr/>
      <dgm:t>
        <a:bodyPr/>
        <a:lstStyle/>
        <a:p>
          <a:endParaRPr lang="ru-RU"/>
        </a:p>
      </dgm:t>
    </dgm:pt>
    <dgm:pt modelId="{42604669-8643-4734-A0B7-D3762E8561D9}" type="pres">
      <dgm:prSet presAssocID="{3B04BC06-13E4-4C58-A5AC-0A2C76343C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A8954-3A70-48E7-8BC0-34BE31CD7807}" type="pres">
      <dgm:prSet presAssocID="{F12FFA2A-2A9A-424D-A415-E4FF73FEDE52}" presName="centerShape" presStyleLbl="node0" presStyleIdx="0" presStyleCnt="1" custScaleX="145417" custScaleY="76350" custLinFactNeighborX="-38768" custLinFactNeighborY="-11182"/>
      <dgm:spPr/>
      <dgm:t>
        <a:bodyPr/>
        <a:lstStyle/>
        <a:p>
          <a:endParaRPr lang="ru-RU"/>
        </a:p>
      </dgm:t>
    </dgm:pt>
    <dgm:pt modelId="{09B67146-4FB3-432B-A4E3-66AC86636029}" type="pres">
      <dgm:prSet presAssocID="{C180AD95-CA09-4344-BD49-9449A2434AEA}" presName="Name9" presStyleLbl="parChTrans1D2" presStyleIdx="0" presStyleCnt="3"/>
      <dgm:spPr/>
      <dgm:t>
        <a:bodyPr/>
        <a:lstStyle/>
        <a:p>
          <a:endParaRPr lang="ru-RU"/>
        </a:p>
      </dgm:t>
    </dgm:pt>
    <dgm:pt modelId="{FE920A78-0ED9-4D01-8604-873486B9B8BC}" type="pres">
      <dgm:prSet presAssocID="{C180AD95-CA09-4344-BD49-9449A2434AE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69B95D5-0216-4EE0-A4D0-18774C145DBD}" type="pres">
      <dgm:prSet presAssocID="{EDFDFAB1-AC1F-4336-937D-57A385970302}" presName="node" presStyleLbl="node1" presStyleIdx="0" presStyleCnt="3" custScaleX="129095" custScaleY="92179" custRadScaleRad="100052" custRadScaleInc="-2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ECF9B-5582-414F-B9FA-B510FCB176EF}" type="pres">
      <dgm:prSet presAssocID="{FBC75B2D-A8EE-41C8-960B-29BD47394C85}" presName="Name9" presStyleLbl="parChTrans1D2" presStyleIdx="1" presStyleCnt="3"/>
      <dgm:spPr/>
      <dgm:t>
        <a:bodyPr/>
        <a:lstStyle/>
        <a:p>
          <a:endParaRPr lang="ru-RU"/>
        </a:p>
      </dgm:t>
    </dgm:pt>
    <dgm:pt modelId="{597B82FF-5B73-4B6E-8A9F-750CCDF740D0}" type="pres">
      <dgm:prSet presAssocID="{FBC75B2D-A8EE-41C8-960B-29BD47394C8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AA07BAE-34CE-4F57-9113-9093B1DBC2CE}" type="pres">
      <dgm:prSet presAssocID="{A8809C23-5088-4FDC-A0C1-21C3DBB04995}" presName="node" presStyleLbl="node1" presStyleIdx="1" presStyleCnt="3" custScaleX="133127" custScaleY="90243" custRadScaleRad="72821" custRadScaleInc="-89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D53A7-D233-47B1-A8F3-A471341256A2}" type="pres">
      <dgm:prSet presAssocID="{B0B5A03E-FDD5-4591-84EF-A88B06557616}" presName="Name9" presStyleLbl="parChTrans1D2" presStyleIdx="2" presStyleCnt="3"/>
      <dgm:spPr/>
      <dgm:t>
        <a:bodyPr/>
        <a:lstStyle/>
        <a:p>
          <a:endParaRPr lang="ru-RU"/>
        </a:p>
      </dgm:t>
    </dgm:pt>
    <dgm:pt modelId="{12A5164E-A0C6-4A5D-9AE4-13EA62F8D604}" type="pres">
      <dgm:prSet presAssocID="{B0B5A03E-FDD5-4591-84EF-A88B0655761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BB9791E-6862-4B0E-8919-75BA095A232E}" type="pres">
      <dgm:prSet presAssocID="{C2BC9061-BFD9-47D5-BE14-277AE37D3F3F}" presName="node" presStyleLbl="node1" presStyleIdx="2" presStyleCnt="3" custScaleX="135566" custScaleY="94360" custRadScaleRad="54392" custRadScaleInc="-64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D92A3-B101-4EA2-9288-4CA3B26E1AF5}" type="presOf" srcId="{C2BC9061-BFD9-47D5-BE14-277AE37D3F3F}" destId="{4BB9791E-6862-4B0E-8919-75BA095A232E}" srcOrd="0" destOrd="0" presId="urn:microsoft.com/office/officeart/2005/8/layout/radial1"/>
    <dgm:cxn modelId="{B79C48F8-9997-43C6-BCFE-57FF5BDC8926}" srcId="{F12FFA2A-2A9A-424D-A415-E4FF73FEDE52}" destId="{A8809C23-5088-4FDC-A0C1-21C3DBB04995}" srcOrd="1" destOrd="0" parTransId="{FBC75B2D-A8EE-41C8-960B-29BD47394C85}" sibTransId="{DE647C83-F4A8-4BAD-9B1D-26C1D5E4C357}"/>
    <dgm:cxn modelId="{026A609D-BEF7-4A2D-8D83-81F19CAA1C99}" type="presOf" srcId="{EDFDFAB1-AC1F-4336-937D-57A385970302}" destId="{669B95D5-0216-4EE0-A4D0-18774C145DBD}" srcOrd="0" destOrd="0" presId="urn:microsoft.com/office/officeart/2005/8/layout/radial1"/>
    <dgm:cxn modelId="{63A44E10-9014-4A28-BF57-4D391C7F0FE8}" type="presOf" srcId="{C180AD95-CA09-4344-BD49-9449A2434AEA}" destId="{FE920A78-0ED9-4D01-8604-873486B9B8BC}" srcOrd="1" destOrd="0" presId="urn:microsoft.com/office/officeart/2005/8/layout/radial1"/>
    <dgm:cxn modelId="{724AD6C5-3878-4F3D-94D7-98D8FD05F84F}" type="presOf" srcId="{FBC75B2D-A8EE-41C8-960B-29BD47394C85}" destId="{453ECF9B-5582-414F-B9FA-B510FCB176EF}" srcOrd="0" destOrd="0" presId="urn:microsoft.com/office/officeart/2005/8/layout/radial1"/>
    <dgm:cxn modelId="{31DE3083-F3EA-437D-8792-865C2D13F7C0}" type="presOf" srcId="{A8809C23-5088-4FDC-A0C1-21C3DBB04995}" destId="{7AA07BAE-34CE-4F57-9113-9093B1DBC2CE}" srcOrd="0" destOrd="0" presId="urn:microsoft.com/office/officeart/2005/8/layout/radial1"/>
    <dgm:cxn modelId="{A70AE386-7E27-4C6A-9450-9719B7C9032B}" type="presOf" srcId="{F12FFA2A-2A9A-424D-A415-E4FF73FEDE52}" destId="{819A8954-3A70-48E7-8BC0-34BE31CD7807}" srcOrd="0" destOrd="0" presId="urn:microsoft.com/office/officeart/2005/8/layout/radial1"/>
    <dgm:cxn modelId="{EE445B69-FEA7-407E-9401-4EBCEE7EFF73}" srcId="{F12FFA2A-2A9A-424D-A415-E4FF73FEDE52}" destId="{C2BC9061-BFD9-47D5-BE14-277AE37D3F3F}" srcOrd="2" destOrd="0" parTransId="{B0B5A03E-FDD5-4591-84EF-A88B06557616}" sibTransId="{EF1685B9-BCA1-4CFD-B985-BEEC161FAF17}"/>
    <dgm:cxn modelId="{6385EA3E-16B0-420A-A9BA-04A1C51ADBE4}" type="presOf" srcId="{FBC75B2D-A8EE-41C8-960B-29BD47394C85}" destId="{597B82FF-5B73-4B6E-8A9F-750CCDF740D0}" srcOrd="1" destOrd="0" presId="urn:microsoft.com/office/officeart/2005/8/layout/radial1"/>
    <dgm:cxn modelId="{7FAFC8E3-67DF-4C01-BEB2-57D9355B7CC0}" srcId="{F12FFA2A-2A9A-424D-A415-E4FF73FEDE52}" destId="{EDFDFAB1-AC1F-4336-937D-57A385970302}" srcOrd="0" destOrd="0" parTransId="{C180AD95-CA09-4344-BD49-9449A2434AEA}" sibTransId="{D04CA580-63FB-4819-81EE-35FC0761663C}"/>
    <dgm:cxn modelId="{DC32CBAA-00C3-4899-811A-8FBE4CBE8E7F}" srcId="{3B04BC06-13E4-4C58-A5AC-0A2C76343C51}" destId="{F12FFA2A-2A9A-424D-A415-E4FF73FEDE52}" srcOrd="0" destOrd="0" parTransId="{17ACE6AB-3C97-4F40-911B-FA8C0D7277AF}" sibTransId="{2D332024-6C6E-42F0-871C-863CB9CC90F9}"/>
    <dgm:cxn modelId="{7C7BF13C-4BDD-4B45-A5D3-F6177B725368}" type="presOf" srcId="{C180AD95-CA09-4344-BD49-9449A2434AEA}" destId="{09B67146-4FB3-432B-A4E3-66AC86636029}" srcOrd="0" destOrd="0" presId="urn:microsoft.com/office/officeart/2005/8/layout/radial1"/>
    <dgm:cxn modelId="{A24A1F53-7390-41B9-8B1D-4144EBB64068}" type="presOf" srcId="{3B04BC06-13E4-4C58-A5AC-0A2C76343C51}" destId="{42604669-8643-4734-A0B7-D3762E8561D9}" srcOrd="0" destOrd="0" presId="urn:microsoft.com/office/officeart/2005/8/layout/radial1"/>
    <dgm:cxn modelId="{DEFF841B-FCB0-4300-A70E-CABD2673FF6E}" type="presOf" srcId="{B0B5A03E-FDD5-4591-84EF-A88B06557616}" destId="{B50D53A7-D233-47B1-A8F3-A471341256A2}" srcOrd="0" destOrd="0" presId="urn:microsoft.com/office/officeart/2005/8/layout/radial1"/>
    <dgm:cxn modelId="{C272E8A9-B2AC-43FF-8896-F0520B520EBF}" type="presOf" srcId="{B0B5A03E-FDD5-4591-84EF-A88B06557616}" destId="{12A5164E-A0C6-4A5D-9AE4-13EA62F8D604}" srcOrd="1" destOrd="0" presId="urn:microsoft.com/office/officeart/2005/8/layout/radial1"/>
    <dgm:cxn modelId="{4F1C0F60-9F85-416C-9486-78FD8378B462}" type="presParOf" srcId="{42604669-8643-4734-A0B7-D3762E8561D9}" destId="{819A8954-3A70-48E7-8BC0-34BE31CD7807}" srcOrd="0" destOrd="0" presId="urn:microsoft.com/office/officeart/2005/8/layout/radial1"/>
    <dgm:cxn modelId="{DA4D946B-17EE-4F29-87EF-7C6663A17A87}" type="presParOf" srcId="{42604669-8643-4734-A0B7-D3762E8561D9}" destId="{09B67146-4FB3-432B-A4E3-66AC86636029}" srcOrd="1" destOrd="0" presId="urn:microsoft.com/office/officeart/2005/8/layout/radial1"/>
    <dgm:cxn modelId="{84B325BA-D7D5-4F2A-9B40-0D5074E3EF12}" type="presParOf" srcId="{09B67146-4FB3-432B-A4E3-66AC86636029}" destId="{FE920A78-0ED9-4D01-8604-873486B9B8BC}" srcOrd="0" destOrd="0" presId="urn:microsoft.com/office/officeart/2005/8/layout/radial1"/>
    <dgm:cxn modelId="{C52E798A-4CA9-45FE-A1A8-42461B4CD11D}" type="presParOf" srcId="{42604669-8643-4734-A0B7-D3762E8561D9}" destId="{669B95D5-0216-4EE0-A4D0-18774C145DBD}" srcOrd="2" destOrd="0" presId="urn:microsoft.com/office/officeart/2005/8/layout/radial1"/>
    <dgm:cxn modelId="{CFC8B252-4203-43EC-AFBC-06C64928A1BE}" type="presParOf" srcId="{42604669-8643-4734-A0B7-D3762E8561D9}" destId="{453ECF9B-5582-414F-B9FA-B510FCB176EF}" srcOrd="3" destOrd="0" presId="urn:microsoft.com/office/officeart/2005/8/layout/radial1"/>
    <dgm:cxn modelId="{923D5C16-6785-4A4B-9463-157731954019}" type="presParOf" srcId="{453ECF9B-5582-414F-B9FA-B510FCB176EF}" destId="{597B82FF-5B73-4B6E-8A9F-750CCDF740D0}" srcOrd="0" destOrd="0" presId="urn:microsoft.com/office/officeart/2005/8/layout/radial1"/>
    <dgm:cxn modelId="{57D5B74C-70D2-4981-998F-D68D5F39BDA7}" type="presParOf" srcId="{42604669-8643-4734-A0B7-D3762E8561D9}" destId="{7AA07BAE-34CE-4F57-9113-9093B1DBC2CE}" srcOrd="4" destOrd="0" presId="urn:microsoft.com/office/officeart/2005/8/layout/radial1"/>
    <dgm:cxn modelId="{D66E472B-A51A-4A06-919B-E77B356D8E77}" type="presParOf" srcId="{42604669-8643-4734-A0B7-D3762E8561D9}" destId="{B50D53A7-D233-47B1-A8F3-A471341256A2}" srcOrd="5" destOrd="0" presId="urn:microsoft.com/office/officeart/2005/8/layout/radial1"/>
    <dgm:cxn modelId="{FA8C0B86-F9D2-42B9-B4B4-E4207782FB4F}" type="presParOf" srcId="{B50D53A7-D233-47B1-A8F3-A471341256A2}" destId="{12A5164E-A0C6-4A5D-9AE4-13EA62F8D604}" srcOrd="0" destOrd="0" presId="urn:microsoft.com/office/officeart/2005/8/layout/radial1"/>
    <dgm:cxn modelId="{D67A7F9D-6293-4434-83E3-1D151012862B}" type="presParOf" srcId="{42604669-8643-4734-A0B7-D3762E8561D9}" destId="{4BB9791E-6862-4B0E-8919-75BA095A232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CDF11B-6E33-4443-95D2-1FF359A7E8F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6C0F4C5-108A-4834-9787-0F9B5225F35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Выдача дубликата полиса осуществляется по заявлению застрахованного лица о выдаче дубликата полиса, в случаях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18AF60D8-BDBD-476E-BA71-1E080F9EE8AE}" type="parTrans" cxnId="{65785CE4-37F0-48F3-BA6D-8298374EA73F}">
      <dgm:prSet/>
      <dgm:spPr/>
      <dgm:t>
        <a:bodyPr/>
        <a:lstStyle/>
        <a:p>
          <a:endParaRPr lang="ru-RU"/>
        </a:p>
      </dgm:t>
    </dgm:pt>
    <dgm:pt modelId="{0AC46F2A-7E65-4425-8A49-6FE1AE241A3C}" type="sibTrans" cxnId="{65785CE4-37F0-48F3-BA6D-8298374EA73F}">
      <dgm:prSet/>
      <dgm:spPr/>
      <dgm:t>
        <a:bodyPr/>
        <a:lstStyle/>
        <a:p>
          <a:endParaRPr lang="ru-RU"/>
        </a:p>
      </dgm:t>
    </dgm:pt>
    <dgm:pt modelId="{0001CFAF-6886-4131-82AF-EEAE22BB445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Ветхости и непригодности полиса для дальнейшего использования (утрата частей документа, разрывы, частичное или полное выцветание текста, механическое повреждение пластиковой карты с электронным носителем и другие)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C1B21568-C584-4771-85E5-A6CC5C4E5608}" type="parTrans" cxnId="{A46DC6D7-5C50-450E-96E8-4A5AC98CF552}">
      <dgm:prSet/>
      <dgm:spPr/>
      <dgm:t>
        <a:bodyPr/>
        <a:lstStyle/>
        <a:p>
          <a:endParaRPr lang="ru-RU"/>
        </a:p>
      </dgm:t>
    </dgm:pt>
    <dgm:pt modelId="{8FE51533-18DE-45AD-B465-CD6823DF919B}" type="sibTrans" cxnId="{A46DC6D7-5C50-450E-96E8-4A5AC98CF552}">
      <dgm:prSet/>
      <dgm:spPr/>
      <dgm:t>
        <a:bodyPr/>
        <a:lstStyle/>
        <a:p>
          <a:endParaRPr lang="ru-RU"/>
        </a:p>
      </dgm:t>
    </dgm:pt>
    <dgm:pt modelId="{FE87BDC0-5585-4EB7-B9DA-9588E9FF83B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Утери полиса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6A5138BE-DA6A-44EF-9DC9-AE2A270D934F}" type="parTrans" cxnId="{8114B09E-BEF0-4E8F-96BB-3B005586464C}">
      <dgm:prSet/>
      <dgm:spPr/>
      <dgm:t>
        <a:bodyPr/>
        <a:lstStyle/>
        <a:p>
          <a:endParaRPr lang="ru-RU"/>
        </a:p>
      </dgm:t>
    </dgm:pt>
    <dgm:pt modelId="{90FF5EE7-64A3-49E8-A97E-406067DC75E9}" type="sibTrans" cxnId="{8114B09E-BEF0-4E8F-96BB-3B005586464C}">
      <dgm:prSet/>
      <dgm:spPr/>
      <dgm:t>
        <a:bodyPr/>
        <a:lstStyle/>
        <a:p>
          <a:endParaRPr lang="ru-RU"/>
        </a:p>
      </dgm:t>
    </dgm:pt>
    <dgm:pt modelId="{3C162D3A-0F20-4D61-A686-002ADE166381}" type="pres">
      <dgm:prSet presAssocID="{CACDF11B-6E33-4443-95D2-1FF359A7E8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A28932-D65E-420A-8BC3-2DDAF0D18DEA}" type="pres">
      <dgm:prSet presAssocID="{F6C0F4C5-108A-4834-9787-0F9B5225F35B}" presName="hierRoot1" presStyleCnt="0"/>
      <dgm:spPr/>
      <dgm:t>
        <a:bodyPr/>
        <a:lstStyle/>
        <a:p>
          <a:endParaRPr lang="ru-RU"/>
        </a:p>
      </dgm:t>
    </dgm:pt>
    <dgm:pt modelId="{FF7E4A54-572C-4D3B-A7FE-299F9C7F1100}" type="pres">
      <dgm:prSet presAssocID="{F6C0F4C5-108A-4834-9787-0F9B5225F35B}" presName="composite" presStyleCnt="0"/>
      <dgm:spPr/>
      <dgm:t>
        <a:bodyPr/>
        <a:lstStyle/>
        <a:p>
          <a:endParaRPr lang="ru-RU"/>
        </a:p>
      </dgm:t>
    </dgm:pt>
    <dgm:pt modelId="{84F64686-4511-4E09-AE5D-EBCB5A7E4C1E}" type="pres">
      <dgm:prSet presAssocID="{F6C0F4C5-108A-4834-9787-0F9B5225F35B}" presName="background" presStyleLbl="node0" presStyleIdx="0" presStyleCn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F99AF5AB-C79E-45C2-8025-665E12371ED0}" type="pres">
      <dgm:prSet presAssocID="{F6C0F4C5-108A-4834-9787-0F9B5225F35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645221-BC80-4563-8806-E479472292F7}" type="pres">
      <dgm:prSet presAssocID="{F6C0F4C5-108A-4834-9787-0F9B5225F35B}" presName="hierChild2" presStyleCnt="0"/>
      <dgm:spPr/>
      <dgm:t>
        <a:bodyPr/>
        <a:lstStyle/>
        <a:p>
          <a:endParaRPr lang="ru-RU"/>
        </a:p>
      </dgm:t>
    </dgm:pt>
    <dgm:pt modelId="{7A3DE96E-41E1-40C1-8F9D-DD05152693D5}" type="pres">
      <dgm:prSet presAssocID="{C1B21568-C584-4771-85E5-A6CC5C4E560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2BDFAD4-6F18-403C-8C5F-8F414B45F6A2}" type="pres">
      <dgm:prSet presAssocID="{0001CFAF-6886-4131-82AF-EEAE22BB4456}" presName="hierRoot2" presStyleCnt="0"/>
      <dgm:spPr/>
      <dgm:t>
        <a:bodyPr/>
        <a:lstStyle/>
        <a:p>
          <a:endParaRPr lang="ru-RU"/>
        </a:p>
      </dgm:t>
    </dgm:pt>
    <dgm:pt modelId="{8C5191FD-3D68-458A-B3BF-DD203522CD8F}" type="pres">
      <dgm:prSet presAssocID="{0001CFAF-6886-4131-82AF-EEAE22BB4456}" presName="composite2" presStyleCnt="0"/>
      <dgm:spPr/>
      <dgm:t>
        <a:bodyPr/>
        <a:lstStyle/>
        <a:p>
          <a:endParaRPr lang="ru-RU"/>
        </a:p>
      </dgm:t>
    </dgm:pt>
    <dgm:pt modelId="{0C39FA30-4478-493B-AFF3-39E4108BE074}" type="pres">
      <dgm:prSet presAssocID="{0001CFAF-6886-4131-82AF-EEAE22BB4456}" presName="background2" presStyleLbl="node2" presStyleIdx="0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E57B678-8D3D-4AB2-9F89-1987BCA68813}" type="pres">
      <dgm:prSet presAssocID="{0001CFAF-6886-4131-82AF-EEAE22BB445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6644A3-2733-4417-8A9F-FE43D0A21E7E}" type="pres">
      <dgm:prSet presAssocID="{0001CFAF-6886-4131-82AF-EEAE22BB4456}" presName="hierChild3" presStyleCnt="0"/>
      <dgm:spPr/>
      <dgm:t>
        <a:bodyPr/>
        <a:lstStyle/>
        <a:p>
          <a:endParaRPr lang="ru-RU"/>
        </a:p>
      </dgm:t>
    </dgm:pt>
    <dgm:pt modelId="{5A3120B5-8050-4A8A-AB28-64428B7176AE}" type="pres">
      <dgm:prSet presAssocID="{6A5138BE-DA6A-44EF-9DC9-AE2A270D934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759430E-DF2D-4BAE-A84C-ACC0E4066A00}" type="pres">
      <dgm:prSet presAssocID="{FE87BDC0-5585-4EB7-B9DA-9588E9FF83B8}" presName="hierRoot2" presStyleCnt="0"/>
      <dgm:spPr/>
      <dgm:t>
        <a:bodyPr/>
        <a:lstStyle/>
        <a:p>
          <a:endParaRPr lang="ru-RU"/>
        </a:p>
      </dgm:t>
    </dgm:pt>
    <dgm:pt modelId="{5CB42E8F-CF00-45AB-BBB4-44554FE6CB53}" type="pres">
      <dgm:prSet presAssocID="{FE87BDC0-5585-4EB7-B9DA-9588E9FF83B8}" presName="composite2" presStyleCnt="0"/>
      <dgm:spPr/>
      <dgm:t>
        <a:bodyPr/>
        <a:lstStyle/>
        <a:p>
          <a:endParaRPr lang="ru-RU"/>
        </a:p>
      </dgm:t>
    </dgm:pt>
    <dgm:pt modelId="{6226D771-901B-40AE-9D55-5FF95C9482FC}" type="pres">
      <dgm:prSet presAssocID="{FE87BDC0-5585-4EB7-B9DA-9588E9FF83B8}" presName="background2" presStyleLbl="node2" presStyleIdx="1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D5134B5-4575-497E-A6AB-1641C7EA5819}" type="pres">
      <dgm:prSet presAssocID="{FE87BDC0-5585-4EB7-B9DA-9588E9FF83B8}" presName="text2" presStyleLbl="fgAcc2" presStyleIdx="1" presStyleCnt="2" custLinFactNeighborX="-843" custLinFactNeighborY="-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F39B71-38A0-4609-B842-922F5F1AE432}" type="pres">
      <dgm:prSet presAssocID="{FE87BDC0-5585-4EB7-B9DA-9588E9FF83B8}" presName="hierChild3" presStyleCnt="0"/>
      <dgm:spPr/>
      <dgm:t>
        <a:bodyPr/>
        <a:lstStyle/>
        <a:p>
          <a:endParaRPr lang="ru-RU"/>
        </a:p>
      </dgm:t>
    </dgm:pt>
  </dgm:ptLst>
  <dgm:cxnLst>
    <dgm:cxn modelId="{65785CE4-37F0-48F3-BA6D-8298374EA73F}" srcId="{CACDF11B-6E33-4443-95D2-1FF359A7E8F9}" destId="{F6C0F4C5-108A-4834-9787-0F9B5225F35B}" srcOrd="0" destOrd="0" parTransId="{18AF60D8-BDBD-476E-BA71-1E080F9EE8AE}" sibTransId="{0AC46F2A-7E65-4425-8A49-6FE1AE241A3C}"/>
    <dgm:cxn modelId="{38D43A7D-806C-43DD-B5A1-6F9E2761E7E2}" type="presOf" srcId="{FE87BDC0-5585-4EB7-B9DA-9588E9FF83B8}" destId="{3D5134B5-4575-497E-A6AB-1641C7EA5819}" srcOrd="0" destOrd="0" presId="urn:microsoft.com/office/officeart/2005/8/layout/hierarchy1"/>
    <dgm:cxn modelId="{A46DC6D7-5C50-450E-96E8-4A5AC98CF552}" srcId="{F6C0F4C5-108A-4834-9787-0F9B5225F35B}" destId="{0001CFAF-6886-4131-82AF-EEAE22BB4456}" srcOrd="0" destOrd="0" parTransId="{C1B21568-C584-4771-85E5-A6CC5C4E5608}" sibTransId="{8FE51533-18DE-45AD-B465-CD6823DF919B}"/>
    <dgm:cxn modelId="{CE1847B0-3A7F-4E96-B68F-6AD6BE33530C}" type="presOf" srcId="{CACDF11B-6E33-4443-95D2-1FF359A7E8F9}" destId="{3C162D3A-0F20-4D61-A686-002ADE166381}" srcOrd="0" destOrd="0" presId="urn:microsoft.com/office/officeart/2005/8/layout/hierarchy1"/>
    <dgm:cxn modelId="{45B1A120-B39E-494D-A228-3DBD20A26078}" type="presOf" srcId="{C1B21568-C584-4771-85E5-A6CC5C4E5608}" destId="{7A3DE96E-41E1-40C1-8F9D-DD05152693D5}" srcOrd="0" destOrd="0" presId="urn:microsoft.com/office/officeart/2005/8/layout/hierarchy1"/>
    <dgm:cxn modelId="{14F94A6A-B12F-4A81-A528-4763A49FC039}" type="presOf" srcId="{F6C0F4C5-108A-4834-9787-0F9B5225F35B}" destId="{F99AF5AB-C79E-45C2-8025-665E12371ED0}" srcOrd="0" destOrd="0" presId="urn:microsoft.com/office/officeart/2005/8/layout/hierarchy1"/>
    <dgm:cxn modelId="{B67FD486-ABDD-43B4-A303-809A9B77DC52}" type="presOf" srcId="{6A5138BE-DA6A-44EF-9DC9-AE2A270D934F}" destId="{5A3120B5-8050-4A8A-AB28-64428B7176AE}" srcOrd="0" destOrd="0" presId="urn:microsoft.com/office/officeart/2005/8/layout/hierarchy1"/>
    <dgm:cxn modelId="{E69D8970-A1A2-413E-8082-8C717FB2EAC9}" type="presOf" srcId="{0001CFAF-6886-4131-82AF-EEAE22BB4456}" destId="{AE57B678-8D3D-4AB2-9F89-1987BCA68813}" srcOrd="0" destOrd="0" presId="urn:microsoft.com/office/officeart/2005/8/layout/hierarchy1"/>
    <dgm:cxn modelId="{8114B09E-BEF0-4E8F-96BB-3B005586464C}" srcId="{F6C0F4C5-108A-4834-9787-0F9B5225F35B}" destId="{FE87BDC0-5585-4EB7-B9DA-9588E9FF83B8}" srcOrd="1" destOrd="0" parTransId="{6A5138BE-DA6A-44EF-9DC9-AE2A270D934F}" sibTransId="{90FF5EE7-64A3-49E8-A97E-406067DC75E9}"/>
    <dgm:cxn modelId="{E6AD8167-AA7F-4C2B-A6DE-40991A9D240B}" type="presParOf" srcId="{3C162D3A-0F20-4D61-A686-002ADE166381}" destId="{D1A28932-D65E-420A-8BC3-2DDAF0D18DEA}" srcOrd="0" destOrd="0" presId="urn:microsoft.com/office/officeart/2005/8/layout/hierarchy1"/>
    <dgm:cxn modelId="{74DFBE70-3551-4F62-BDC7-697F20ABEC91}" type="presParOf" srcId="{D1A28932-D65E-420A-8BC3-2DDAF0D18DEA}" destId="{FF7E4A54-572C-4D3B-A7FE-299F9C7F1100}" srcOrd="0" destOrd="0" presId="urn:microsoft.com/office/officeart/2005/8/layout/hierarchy1"/>
    <dgm:cxn modelId="{8B1BF950-426E-44A0-9872-970CD3A778CC}" type="presParOf" srcId="{FF7E4A54-572C-4D3B-A7FE-299F9C7F1100}" destId="{84F64686-4511-4E09-AE5D-EBCB5A7E4C1E}" srcOrd="0" destOrd="0" presId="urn:microsoft.com/office/officeart/2005/8/layout/hierarchy1"/>
    <dgm:cxn modelId="{63204455-0783-4DCD-B6DF-E37161309746}" type="presParOf" srcId="{FF7E4A54-572C-4D3B-A7FE-299F9C7F1100}" destId="{F99AF5AB-C79E-45C2-8025-665E12371ED0}" srcOrd="1" destOrd="0" presId="urn:microsoft.com/office/officeart/2005/8/layout/hierarchy1"/>
    <dgm:cxn modelId="{3A18EE26-EA96-4C43-811E-6070D4C2BA53}" type="presParOf" srcId="{D1A28932-D65E-420A-8BC3-2DDAF0D18DEA}" destId="{FC645221-BC80-4563-8806-E479472292F7}" srcOrd="1" destOrd="0" presId="urn:microsoft.com/office/officeart/2005/8/layout/hierarchy1"/>
    <dgm:cxn modelId="{67A28550-72D5-4E6C-8CE5-0CCC7927C112}" type="presParOf" srcId="{FC645221-BC80-4563-8806-E479472292F7}" destId="{7A3DE96E-41E1-40C1-8F9D-DD05152693D5}" srcOrd="0" destOrd="0" presId="urn:microsoft.com/office/officeart/2005/8/layout/hierarchy1"/>
    <dgm:cxn modelId="{A02CDF0F-239B-41D5-86D7-9C99EEFE119A}" type="presParOf" srcId="{FC645221-BC80-4563-8806-E479472292F7}" destId="{62BDFAD4-6F18-403C-8C5F-8F414B45F6A2}" srcOrd="1" destOrd="0" presId="urn:microsoft.com/office/officeart/2005/8/layout/hierarchy1"/>
    <dgm:cxn modelId="{56FD2CC0-1FB6-44B8-B0AC-736AE6BBF98C}" type="presParOf" srcId="{62BDFAD4-6F18-403C-8C5F-8F414B45F6A2}" destId="{8C5191FD-3D68-458A-B3BF-DD203522CD8F}" srcOrd="0" destOrd="0" presId="urn:microsoft.com/office/officeart/2005/8/layout/hierarchy1"/>
    <dgm:cxn modelId="{FB6E19C5-68A8-45F3-BBDA-3D09E56F3916}" type="presParOf" srcId="{8C5191FD-3D68-458A-B3BF-DD203522CD8F}" destId="{0C39FA30-4478-493B-AFF3-39E4108BE074}" srcOrd="0" destOrd="0" presId="urn:microsoft.com/office/officeart/2005/8/layout/hierarchy1"/>
    <dgm:cxn modelId="{F22BD2DB-12AB-4D5B-B51B-C4FFF4FACA94}" type="presParOf" srcId="{8C5191FD-3D68-458A-B3BF-DD203522CD8F}" destId="{AE57B678-8D3D-4AB2-9F89-1987BCA68813}" srcOrd="1" destOrd="0" presId="urn:microsoft.com/office/officeart/2005/8/layout/hierarchy1"/>
    <dgm:cxn modelId="{1494C2D2-ECAB-45B9-8E11-648C26336FE7}" type="presParOf" srcId="{62BDFAD4-6F18-403C-8C5F-8F414B45F6A2}" destId="{CB6644A3-2733-4417-8A9F-FE43D0A21E7E}" srcOrd="1" destOrd="0" presId="urn:microsoft.com/office/officeart/2005/8/layout/hierarchy1"/>
    <dgm:cxn modelId="{EEE4D173-7AF5-4B20-B191-0E59C85F835E}" type="presParOf" srcId="{FC645221-BC80-4563-8806-E479472292F7}" destId="{5A3120B5-8050-4A8A-AB28-64428B7176AE}" srcOrd="2" destOrd="0" presId="urn:microsoft.com/office/officeart/2005/8/layout/hierarchy1"/>
    <dgm:cxn modelId="{E854C123-0D60-43D1-9F4F-BA23140EEDB0}" type="presParOf" srcId="{FC645221-BC80-4563-8806-E479472292F7}" destId="{0759430E-DF2D-4BAE-A84C-ACC0E4066A00}" srcOrd="3" destOrd="0" presId="urn:microsoft.com/office/officeart/2005/8/layout/hierarchy1"/>
    <dgm:cxn modelId="{BC58C1BB-1F4B-4BAF-A530-1D61B095A5E9}" type="presParOf" srcId="{0759430E-DF2D-4BAE-A84C-ACC0E4066A00}" destId="{5CB42E8F-CF00-45AB-BBB4-44554FE6CB53}" srcOrd="0" destOrd="0" presId="urn:microsoft.com/office/officeart/2005/8/layout/hierarchy1"/>
    <dgm:cxn modelId="{ABC83A90-40FA-4CF9-AF15-2542AE3B58F8}" type="presParOf" srcId="{5CB42E8F-CF00-45AB-BBB4-44554FE6CB53}" destId="{6226D771-901B-40AE-9D55-5FF95C9482FC}" srcOrd="0" destOrd="0" presId="urn:microsoft.com/office/officeart/2005/8/layout/hierarchy1"/>
    <dgm:cxn modelId="{D700D287-CC7B-46D3-8A91-492243A7F7D2}" type="presParOf" srcId="{5CB42E8F-CF00-45AB-BBB4-44554FE6CB53}" destId="{3D5134B5-4575-497E-A6AB-1641C7EA5819}" srcOrd="1" destOrd="0" presId="urn:microsoft.com/office/officeart/2005/8/layout/hierarchy1"/>
    <dgm:cxn modelId="{9609DC58-3B24-4BF5-8AC6-55516009D90C}" type="presParOf" srcId="{0759430E-DF2D-4BAE-A84C-ACC0E4066A00}" destId="{F7F39B71-38A0-4609-B842-922F5F1AE4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36679E-432F-4649-8840-F196918D5BE8}">
      <dsp:nvSpPr>
        <dsp:cNvPr id="0" name=""/>
        <dsp:cNvSpPr/>
      </dsp:nvSpPr>
      <dsp:spPr>
        <a:xfrm>
          <a:off x="0" y="695699"/>
          <a:ext cx="8192530" cy="11340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069A8B-EE61-4B45-A869-48C674C5EA63}">
      <dsp:nvSpPr>
        <dsp:cNvPr id="0" name=""/>
        <dsp:cNvSpPr/>
      </dsp:nvSpPr>
      <dsp:spPr>
        <a:xfrm>
          <a:off x="409626" y="31499"/>
          <a:ext cx="6964248" cy="132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761" tIns="0" rIns="21676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bg1"/>
              </a:solidFill>
              <a:latin typeface="+mn-lt"/>
              <a:cs typeface="Times New Roman" pitchFamily="18" charset="0"/>
            </a:rPr>
            <a:t>Застрахованные лица имеют право на замену страховой медицинской организации, один раз в течение календарного года не позднее 1 ноября либо чаще в случае изменения места жительства или прекращения работы страховой медицинской организации, в которой застрахован гражданин</a:t>
          </a:r>
          <a:r>
            <a:rPr lang="ru-RU" sz="1400" kern="1200" smtClean="0">
              <a:solidFill>
                <a:schemeClr val="bg1"/>
              </a:solidFill>
              <a:latin typeface="+mn-lt"/>
              <a:cs typeface="Times New Roman" pitchFamily="18" charset="0"/>
            </a:rPr>
            <a:t>.</a:t>
          </a:r>
          <a:endParaRPr lang="ru-RU" sz="1400" kern="1200" dirty="0">
            <a:solidFill>
              <a:schemeClr val="bg1"/>
            </a:solidFill>
            <a:latin typeface="+mn-lt"/>
          </a:endParaRPr>
        </a:p>
      </dsp:txBody>
      <dsp:txXfrm>
        <a:off x="409626" y="31499"/>
        <a:ext cx="6964248" cy="1328400"/>
      </dsp:txXfrm>
    </dsp:sp>
    <dsp:sp modelId="{3A1B23CA-C06B-481C-AB40-B39D164FBDAD}">
      <dsp:nvSpPr>
        <dsp:cNvPr id="0" name=""/>
        <dsp:cNvSpPr/>
      </dsp:nvSpPr>
      <dsp:spPr>
        <a:xfrm>
          <a:off x="0" y="2736899"/>
          <a:ext cx="8192530" cy="11340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70F5ED-8B7B-48CF-9590-C9DA03A39F27}">
      <dsp:nvSpPr>
        <dsp:cNvPr id="0" name=""/>
        <dsp:cNvSpPr/>
      </dsp:nvSpPr>
      <dsp:spPr>
        <a:xfrm>
          <a:off x="409626" y="2072699"/>
          <a:ext cx="6945725" cy="132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761" tIns="0" rIns="21676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bg1"/>
              </a:solidFill>
              <a:latin typeface="+mn-lt"/>
              <a:cs typeface="Times New Roman" pitchFamily="18" charset="0"/>
            </a:rPr>
            <a:t>В день получения заявления о выборе страховой медицинской организации СМО выдает застрахованному лицу или его представителю временное свидетельство, подтверждающее оформление полиса ОМС и удостоверяющее право на бесплатное оказание им медицинской помощи медицинскими организациями при наступлении страхового случая.</a:t>
          </a:r>
          <a:endParaRPr lang="ru-RU" sz="16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409626" y="2072699"/>
        <a:ext cx="6945725" cy="1328400"/>
      </dsp:txXfrm>
    </dsp:sp>
    <dsp:sp modelId="{253F4D93-277A-4217-A780-49834DBA2336}">
      <dsp:nvSpPr>
        <dsp:cNvPr id="0" name=""/>
        <dsp:cNvSpPr/>
      </dsp:nvSpPr>
      <dsp:spPr>
        <a:xfrm>
          <a:off x="0" y="4778100"/>
          <a:ext cx="8192530" cy="11340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0F73F1-EA5E-4F6E-83FF-027634310B0C}">
      <dsp:nvSpPr>
        <dsp:cNvPr id="0" name=""/>
        <dsp:cNvSpPr/>
      </dsp:nvSpPr>
      <dsp:spPr>
        <a:xfrm>
          <a:off x="409626" y="4113900"/>
          <a:ext cx="7044592" cy="132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761" tIns="0" rIns="21676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bg1"/>
              </a:solidFill>
              <a:latin typeface="+mn-lt"/>
              <a:cs typeface="Times New Roman" pitchFamily="18" charset="0"/>
            </a:rPr>
            <a:t>Перечень страховых медицинских организаций, работающих в сфере ОМС Челябинской области, и адреса пунктов выдачи полисов размещены на данном сайте в разделе "Справочная информация"</a:t>
          </a:r>
          <a:endParaRPr lang="ru-RU" sz="16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409626" y="4113900"/>
        <a:ext cx="7044592" cy="1328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95BF0D-6278-48DA-9203-58B40660D695}">
      <dsp:nvSpPr>
        <dsp:cNvPr id="0" name=""/>
        <dsp:cNvSpPr/>
      </dsp:nvSpPr>
      <dsp:spPr>
        <a:xfrm>
          <a:off x="5326" y="1057172"/>
          <a:ext cx="1354317" cy="1621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Полис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ОМС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выдается</a:t>
          </a:r>
          <a:endParaRPr lang="ru-RU" sz="2000" kern="1200" dirty="0">
            <a:latin typeface="+mn-lt"/>
          </a:endParaRPr>
        </a:p>
      </dsp:txBody>
      <dsp:txXfrm>
        <a:off x="5326" y="1057172"/>
        <a:ext cx="1354317" cy="1621006"/>
      </dsp:txXfrm>
    </dsp:sp>
    <dsp:sp modelId="{5F0E12AF-CFA2-4AB2-ACC4-DD5E3CE61720}">
      <dsp:nvSpPr>
        <dsp:cNvPr id="0" name=""/>
        <dsp:cNvSpPr/>
      </dsp:nvSpPr>
      <dsp:spPr>
        <a:xfrm rot="18360404">
          <a:off x="1208368" y="1561067"/>
          <a:ext cx="734135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734135" y="9669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 rot="18360404">
        <a:off x="1557082" y="1552383"/>
        <a:ext cx="36706" cy="36706"/>
      </dsp:txXfrm>
    </dsp:sp>
    <dsp:sp modelId="{E3235CE4-11D1-4758-BE6E-314233AA791E}">
      <dsp:nvSpPr>
        <dsp:cNvPr id="0" name=""/>
        <dsp:cNvSpPr/>
      </dsp:nvSpPr>
      <dsp:spPr>
        <a:xfrm>
          <a:off x="1791228" y="768309"/>
          <a:ext cx="1484324" cy="1010977"/>
        </a:xfrm>
        <a:prstGeom prst="roundRect">
          <a:avLst>
            <a:gd name="adj" fmla="val 10000"/>
          </a:avLst>
        </a:prstGeom>
        <a:solidFill>
          <a:srgbClr val="00B05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Без ограничения срока действия</a:t>
          </a:r>
          <a:endParaRPr lang="ru-RU" sz="1400" kern="1200" dirty="0">
            <a:latin typeface="+mn-lt"/>
          </a:endParaRPr>
        </a:p>
      </dsp:txBody>
      <dsp:txXfrm>
        <a:off x="1791228" y="768309"/>
        <a:ext cx="1484324" cy="1010977"/>
      </dsp:txXfrm>
    </dsp:sp>
    <dsp:sp modelId="{619C5ACD-D8BC-48CC-BB09-573B340DCF92}">
      <dsp:nvSpPr>
        <dsp:cNvPr id="0" name=""/>
        <dsp:cNvSpPr/>
      </dsp:nvSpPr>
      <dsp:spPr>
        <a:xfrm rot="17644533">
          <a:off x="2955431" y="770472"/>
          <a:ext cx="1081384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081384" y="9669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 rot="17644533">
        <a:off x="3469088" y="753106"/>
        <a:ext cx="54069" cy="54069"/>
      </dsp:txXfrm>
    </dsp:sp>
    <dsp:sp modelId="{22B10CCC-C8C0-4B0B-9C0A-E3F3C1419A6D}">
      <dsp:nvSpPr>
        <dsp:cNvPr id="0" name=""/>
        <dsp:cNvSpPr/>
      </dsp:nvSpPr>
      <dsp:spPr>
        <a:xfrm>
          <a:off x="3716694" y="0"/>
          <a:ext cx="5003048" cy="572970"/>
        </a:xfrm>
        <a:prstGeom prst="roundRect">
          <a:avLst>
            <a:gd name="adj" fmla="val 10000"/>
          </a:avLst>
        </a:prstGeom>
        <a:solidFill>
          <a:srgbClr val="00B05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Гражданам Российской Федерации </a:t>
          </a:r>
          <a:endParaRPr lang="ru-RU" sz="1400" kern="1200" dirty="0">
            <a:latin typeface="+mn-lt"/>
          </a:endParaRPr>
        </a:p>
      </dsp:txBody>
      <dsp:txXfrm>
        <a:off x="3716694" y="0"/>
        <a:ext cx="5003048" cy="572970"/>
      </dsp:txXfrm>
    </dsp:sp>
    <dsp:sp modelId="{160DDD2D-8071-4727-99A8-30DF4EC6570C}">
      <dsp:nvSpPr>
        <dsp:cNvPr id="0" name=""/>
        <dsp:cNvSpPr/>
      </dsp:nvSpPr>
      <dsp:spPr>
        <a:xfrm rot="4116687">
          <a:off x="952611" y="2454565"/>
          <a:ext cx="1281367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281367" y="966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 rot="4116687">
        <a:off x="1561261" y="2432200"/>
        <a:ext cx="64068" cy="64068"/>
      </dsp:txXfrm>
    </dsp:sp>
    <dsp:sp modelId="{A1F60994-79B4-4ED6-8269-2DCE365746AE}">
      <dsp:nvSpPr>
        <dsp:cNvPr id="0" name=""/>
        <dsp:cNvSpPr/>
      </dsp:nvSpPr>
      <dsp:spPr>
        <a:xfrm>
          <a:off x="1826947" y="2541984"/>
          <a:ext cx="1380170" cy="103762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С ограничением срока действия</a:t>
          </a:r>
          <a:endParaRPr lang="ru-RU" sz="1400" kern="1200" dirty="0">
            <a:latin typeface="+mn-lt"/>
          </a:endParaRPr>
        </a:p>
      </dsp:txBody>
      <dsp:txXfrm>
        <a:off x="1826947" y="2541984"/>
        <a:ext cx="1380170" cy="1037620"/>
      </dsp:txXfrm>
    </dsp:sp>
    <dsp:sp modelId="{8BB028EC-CB77-4449-A466-BE903236AA8F}">
      <dsp:nvSpPr>
        <dsp:cNvPr id="0" name=""/>
        <dsp:cNvSpPr/>
      </dsp:nvSpPr>
      <dsp:spPr>
        <a:xfrm rot="17097150">
          <a:off x="2560877" y="2209650"/>
          <a:ext cx="1741929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741929" y="966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+mn-lt"/>
          </a:endParaRPr>
        </a:p>
      </dsp:txBody>
      <dsp:txXfrm rot="17097150">
        <a:off x="3388293" y="2175772"/>
        <a:ext cx="87096" cy="87096"/>
      </dsp:txXfrm>
    </dsp:sp>
    <dsp:sp modelId="{8F7B9434-E740-4A23-BB7C-327D59F3C8E7}">
      <dsp:nvSpPr>
        <dsp:cNvPr id="0" name=""/>
        <dsp:cNvSpPr/>
      </dsp:nvSpPr>
      <dsp:spPr>
        <a:xfrm>
          <a:off x="3656566" y="989009"/>
          <a:ext cx="5024695" cy="77767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</a:rPr>
            <a:t>Постоянно проживающим на территории Российской Федерации иностранным гражданам и лицам без гражданства выдается бумажный полис со сроком действия до конца календарного года.</a:t>
          </a:r>
          <a:endParaRPr lang="ru-RU" sz="1100" kern="1200" dirty="0">
            <a:latin typeface="+mn-lt"/>
          </a:endParaRPr>
        </a:p>
      </dsp:txBody>
      <dsp:txXfrm>
        <a:off x="3656566" y="989009"/>
        <a:ext cx="5024695" cy="777675"/>
      </dsp:txXfrm>
    </dsp:sp>
    <dsp:sp modelId="{A17A882F-5A69-4275-A4F6-8555E3602E4E}">
      <dsp:nvSpPr>
        <dsp:cNvPr id="0" name=""/>
        <dsp:cNvSpPr/>
      </dsp:nvSpPr>
      <dsp:spPr>
        <a:xfrm rot="17900556">
          <a:off x="2958481" y="2634508"/>
          <a:ext cx="946721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946721" y="966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 rot="17900556">
        <a:off x="3408174" y="2620509"/>
        <a:ext cx="47336" cy="47336"/>
      </dsp:txXfrm>
    </dsp:sp>
    <dsp:sp modelId="{4C9D2A25-88D0-4F2B-8DA8-4900365E17ED}">
      <dsp:nvSpPr>
        <dsp:cNvPr id="0" name=""/>
        <dsp:cNvSpPr/>
      </dsp:nvSpPr>
      <dsp:spPr>
        <a:xfrm>
          <a:off x="3656566" y="1852629"/>
          <a:ext cx="5020375" cy="74986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</a:rPr>
            <a:t>Временно проживающим на территории Российской Федерации иностранным гражданам и лицам без гражданства выдается бумажный полис со сроком действия до конца календарного года, но не более срока действия разрешения на временное проживание.</a:t>
          </a:r>
          <a:endParaRPr lang="ru-RU" sz="1100" kern="1200" dirty="0">
            <a:latin typeface="+mn-lt"/>
          </a:endParaRPr>
        </a:p>
      </dsp:txBody>
      <dsp:txXfrm>
        <a:off x="3656566" y="1852629"/>
        <a:ext cx="5020375" cy="749863"/>
      </dsp:txXfrm>
    </dsp:sp>
    <dsp:sp modelId="{284D76CB-42E4-45D8-9498-A400415CF11E}">
      <dsp:nvSpPr>
        <dsp:cNvPr id="0" name=""/>
        <dsp:cNvSpPr/>
      </dsp:nvSpPr>
      <dsp:spPr>
        <a:xfrm rot="284934">
          <a:off x="3206343" y="3069793"/>
          <a:ext cx="450997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450997" y="966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 rot="284934">
        <a:off x="3420567" y="3068188"/>
        <a:ext cx="22549" cy="22549"/>
      </dsp:txXfrm>
    </dsp:sp>
    <dsp:sp modelId="{D5A18298-A61D-4698-B356-6B93AE82545F}">
      <dsp:nvSpPr>
        <dsp:cNvPr id="0" name=""/>
        <dsp:cNvSpPr/>
      </dsp:nvSpPr>
      <dsp:spPr>
        <a:xfrm>
          <a:off x="3656566" y="2688438"/>
          <a:ext cx="5032132" cy="81938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</a:rPr>
            <a:t>Временно пребывающим в Российской Федерации трудящимся государств - членов ЕАЭС выдается бумажный полис со сроком действия до конца календарного года, но не более срока действия трудового договора, заключенного с трудящимся государства - члена ЕАЭС.</a:t>
          </a:r>
          <a:endParaRPr lang="ru-RU" sz="1100" kern="1200" dirty="0">
            <a:latin typeface="+mn-lt"/>
          </a:endParaRPr>
        </a:p>
      </dsp:txBody>
      <dsp:txXfrm>
        <a:off x="3656566" y="2688438"/>
        <a:ext cx="5032132" cy="819387"/>
      </dsp:txXfrm>
    </dsp:sp>
    <dsp:sp modelId="{40FF0867-F04C-4944-9F86-DCDCB64C13F3}">
      <dsp:nvSpPr>
        <dsp:cNvPr id="0" name=""/>
        <dsp:cNvSpPr/>
      </dsp:nvSpPr>
      <dsp:spPr>
        <a:xfrm rot="3819770">
          <a:off x="2925309" y="3505078"/>
          <a:ext cx="1013065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013065" y="966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 rot="3819770">
        <a:off x="3406515" y="3489421"/>
        <a:ext cx="50653" cy="50653"/>
      </dsp:txXfrm>
    </dsp:sp>
    <dsp:sp modelId="{CD8E1201-51FF-44A1-9AB7-0452B5CD5BC3}">
      <dsp:nvSpPr>
        <dsp:cNvPr id="0" name=""/>
        <dsp:cNvSpPr/>
      </dsp:nvSpPr>
      <dsp:spPr>
        <a:xfrm>
          <a:off x="3656566" y="3593770"/>
          <a:ext cx="5064092" cy="74986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</a:rPr>
            <a:t>Лицам, имеющим право на получение медицинской помощи в соответствии с Федеральным </a:t>
          </a:r>
          <a:r>
            <a:rPr lang="ru-RU" sz="1100" kern="1200" dirty="0" smtClean="0">
              <a:solidFill>
                <a:schemeClr val="bg1"/>
              </a:solidFill>
              <a:latin typeface="+mn-lt"/>
            </a:rPr>
            <a:t>законом "О</a:t>
          </a:r>
          <a:r>
            <a:rPr lang="ru-RU" sz="1100" kern="1200" dirty="0" smtClean="0">
              <a:latin typeface="+mn-lt"/>
            </a:rPr>
            <a:t> беженцах", выдается бумажный полис со сроком действия до конца календарного года, но не более срока пребывания, установленного в документах, указанных в </a:t>
          </a:r>
          <a:r>
            <a:rPr lang="ru-RU" sz="1100" kern="1200" dirty="0" smtClean="0">
              <a:solidFill>
                <a:schemeClr val="bg1"/>
              </a:solidFill>
              <a:latin typeface="+mn-lt"/>
            </a:rPr>
            <a:t>подпункте 3 пункта 9 </a:t>
          </a:r>
          <a:r>
            <a:rPr lang="ru-RU" sz="1100" kern="1200" dirty="0" smtClean="0">
              <a:latin typeface="+mn-lt"/>
            </a:rPr>
            <a:t>Правил.</a:t>
          </a:r>
          <a:endParaRPr lang="ru-RU" sz="1100" kern="1200" dirty="0">
            <a:latin typeface="+mn-lt"/>
          </a:endParaRPr>
        </a:p>
      </dsp:txBody>
      <dsp:txXfrm>
        <a:off x="3656566" y="3593770"/>
        <a:ext cx="5064092" cy="749863"/>
      </dsp:txXfrm>
    </dsp:sp>
    <dsp:sp modelId="{2D661940-EEB4-46E3-8889-DBEDB304CB87}">
      <dsp:nvSpPr>
        <dsp:cNvPr id="0" name=""/>
        <dsp:cNvSpPr/>
      </dsp:nvSpPr>
      <dsp:spPr>
        <a:xfrm rot="4542785">
          <a:off x="2521206" y="3933596"/>
          <a:ext cx="1821270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821270" y="966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+mn-lt"/>
          </a:endParaRPr>
        </a:p>
      </dsp:txBody>
      <dsp:txXfrm rot="4542785">
        <a:off x="3386310" y="3897733"/>
        <a:ext cx="91063" cy="91063"/>
      </dsp:txXfrm>
    </dsp:sp>
    <dsp:sp modelId="{F41110FA-4CB8-4939-BA68-52FF9A906AEB}">
      <dsp:nvSpPr>
        <dsp:cNvPr id="0" name=""/>
        <dsp:cNvSpPr/>
      </dsp:nvSpPr>
      <dsp:spPr>
        <a:xfrm>
          <a:off x="3656566" y="4429579"/>
          <a:ext cx="5064092" cy="79231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</a:rPr>
            <a:t>Временно пребывающим в Российской Федерации иностранным гражданам, относящимся к категории членов коллегии Комиссии, должностных лиц и сотрудников органов ЕАЭС, выдается бумажный полис со сроком действия до конца календарного года, но не более срока исполнения ими соответствующих полномочий.</a:t>
          </a:r>
          <a:endParaRPr lang="ru-RU" sz="1100" kern="1200" dirty="0">
            <a:latin typeface="+mn-lt"/>
          </a:endParaRPr>
        </a:p>
      </dsp:txBody>
      <dsp:txXfrm>
        <a:off x="3656566" y="4429579"/>
        <a:ext cx="5064092" cy="7923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9A8954-3A70-48E7-8BC0-34BE31CD7807}">
      <dsp:nvSpPr>
        <dsp:cNvPr id="0" name=""/>
        <dsp:cNvSpPr/>
      </dsp:nvSpPr>
      <dsp:spPr>
        <a:xfrm>
          <a:off x="259755" y="2120910"/>
          <a:ext cx="2717374" cy="1426734"/>
        </a:xfrm>
        <a:prstGeom prst="ellips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Переоформление полиса осуществляется в случаях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755" y="2120910"/>
        <a:ext cx="2717374" cy="1426734"/>
      </dsp:txXfrm>
    </dsp:sp>
    <dsp:sp modelId="{09B67146-4FB3-432B-A4E3-66AC86636029}">
      <dsp:nvSpPr>
        <dsp:cNvPr id="0" name=""/>
        <dsp:cNvSpPr/>
      </dsp:nvSpPr>
      <dsp:spPr>
        <a:xfrm rot="18389710">
          <a:off x="2008263" y="1942629"/>
          <a:ext cx="504080" cy="48136"/>
        </a:xfrm>
        <a:custGeom>
          <a:avLst/>
          <a:gdLst/>
          <a:ahLst/>
          <a:cxnLst/>
          <a:rect l="0" t="0" r="0" b="0"/>
          <a:pathLst>
            <a:path>
              <a:moveTo>
                <a:pt x="0" y="24068"/>
              </a:moveTo>
              <a:lnTo>
                <a:pt x="504080" y="24068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389710">
        <a:off x="2247702" y="1954096"/>
        <a:ext cx="25204" cy="25204"/>
      </dsp:txXfrm>
    </dsp:sp>
    <dsp:sp modelId="{669B95D5-0216-4EE0-A4D0-18774C145DBD}">
      <dsp:nvSpPr>
        <dsp:cNvPr id="0" name=""/>
        <dsp:cNvSpPr/>
      </dsp:nvSpPr>
      <dsp:spPr>
        <a:xfrm>
          <a:off x="1767428" y="141282"/>
          <a:ext cx="2412368" cy="1722527"/>
        </a:xfrm>
        <a:prstGeom prst="ellips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фамилии, имени отчества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7428" y="141282"/>
        <a:ext cx="2412368" cy="1722527"/>
      </dsp:txXfrm>
    </dsp:sp>
    <dsp:sp modelId="{453ECF9B-5582-414F-B9FA-B510FCB176EF}">
      <dsp:nvSpPr>
        <dsp:cNvPr id="0" name=""/>
        <dsp:cNvSpPr/>
      </dsp:nvSpPr>
      <dsp:spPr>
        <a:xfrm rot="21432497">
          <a:off x="2970764" y="2721941"/>
          <a:ext cx="915619" cy="48136"/>
        </a:xfrm>
        <a:custGeom>
          <a:avLst/>
          <a:gdLst/>
          <a:ahLst/>
          <a:cxnLst/>
          <a:rect l="0" t="0" r="0" b="0"/>
          <a:pathLst>
            <a:path>
              <a:moveTo>
                <a:pt x="0" y="24068"/>
              </a:moveTo>
              <a:lnTo>
                <a:pt x="915619" y="24068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32497">
        <a:off x="3405683" y="2723118"/>
        <a:ext cx="45780" cy="45780"/>
      </dsp:txXfrm>
    </dsp:sp>
    <dsp:sp modelId="{7AA07BAE-34CE-4F57-9113-9093B1DBC2CE}">
      <dsp:nvSpPr>
        <dsp:cNvPr id="0" name=""/>
        <dsp:cNvSpPr/>
      </dsp:nvSpPr>
      <dsp:spPr>
        <a:xfrm>
          <a:off x="3882634" y="1820038"/>
          <a:ext cx="2487713" cy="1686350"/>
        </a:xfrm>
        <a:prstGeom prst="ellips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даты, места рождения застрахованного лица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82634" y="1820038"/>
        <a:ext cx="2487713" cy="1686350"/>
      </dsp:txXfrm>
    </dsp:sp>
    <dsp:sp modelId="{B50D53A7-D233-47B1-A8F3-A471341256A2}">
      <dsp:nvSpPr>
        <dsp:cNvPr id="0" name=""/>
        <dsp:cNvSpPr/>
      </dsp:nvSpPr>
      <dsp:spPr>
        <a:xfrm rot="3103550">
          <a:off x="2055183" y="3641022"/>
          <a:ext cx="437575" cy="48136"/>
        </a:xfrm>
        <a:custGeom>
          <a:avLst/>
          <a:gdLst/>
          <a:ahLst/>
          <a:cxnLst/>
          <a:rect l="0" t="0" r="0" b="0"/>
          <a:pathLst>
            <a:path>
              <a:moveTo>
                <a:pt x="0" y="24068"/>
              </a:moveTo>
              <a:lnTo>
                <a:pt x="437575" y="24068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103550">
        <a:off x="2263032" y="3654151"/>
        <a:ext cx="21878" cy="21878"/>
      </dsp:txXfrm>
    </dsp:sp>
    <dsp:sp modelId="{4BB9791E-6862-4B0E-8919-75BA095A232E}">
      <dsp:nvSpPr>
        <dsp:cNvPr id="0" name=""/>
        <dsp:cNvSpPr/>
      </dsp:nvSpPr>
      <dsp:spPr>
        <a:xfrm>
          <a:off x="1752581" y="3727980"/>
          <a:ext cx="2533290" cy="1763283"/>
        </a:xfrm>
        <a:prstGeom prst="ellips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установления неточности или ошибочности сведений, содержащихся в полисе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2581" y="3727980"/>
        <a:ext cx="2533290" cy="17632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3120B5-8050-4A8A-AB28-64428B7176AE}">
      <dsp:nvSpPr>
        <dsp:cNvPr id="0" name=""/>
        <dsp:cNvSpPr/>
      </dsp:nvSpPr>
      <dsp:spPr>
        <a:xfrm>
          <a:off x="3499594" y="2125298"/>
          <a:ext cx="1897738" cy="915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920"/>
              </a:lnTo>
              <a:lnTo>
                <a:pt x="1897738" y="623920"/>
              </a:lnTo>
              <a:lnTo>
                <a:pt x="1897738" y="91562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DE96E-41E1-40C1-8F9D-DD05152693D5}">
      <dsp:nvSpPr>
        <dsp:cNvPr id="0" name=""/>
        <dsp:cNvSpPr/>
      </dsp:nvSpPr>
      <dsp:spPr>
        <a:xfrm>
          <a:off x="1575310" y="2125298"/>
          <a:ext cx="1924283" cy="915783"/>
        </a:xfrm>
        <a:custGeom>
          <a:avLst/>
          <a:gdLst/>
          <a:ahLst/>
          <a:cxnLst/>
          <a:rect l="0" t="0" r="0" b="0"/>
          <a:pathLst>
            <a:path>
              <a:moveTo>
                <a:pt x="1924283" y="0"/>
              </a:moveTo>
              <a:lnTo>
                <a:pt x="1924283" y="624080"/>
              </a:lnTo>
              <a:lnTo>
                <a:pt x="0" y="624080"/>
              </a:lnTo>
              <a:lnTo>
                <a:pt x="0" y="91578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64686-4511-4E09-AE5D-EBCB5A7E4C1E}">
      <dsp:nvSpPr>
        <dsp:cNvPr id="0" name=""/>
        <dsp:cNvSpPr/>
      </dsp:nvSpPr>
      <dsp:spPr>
        <a:xfrm>
          <a:off x="1925180" y="125793"/>
          <a:ext cx="3148827" cy="1999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9AF5AB-C79E-45C2-8025-665E12371ED0}">
      <dsp:nvSpPr>
        <dsp:cNvPr id="0" name=""/>
        <dsp:cNvSpPr/>
      </dsp:nvSpPr>
      <dsp:spPr>
        <a:xfrm>
          <a:off x="2275050" y="458169"/>
          <a:ext cx="3148827" cy="19995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Выдача дубликата полиса осуществляется по заявлению застрахованного лица о выдаче дубликата полиса, в случаях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2275050" y="458169"/>
        <a:ext cx="3148827" cy="1999505"/>
      </dsp:txXfrm>
    </dsp:sp>
    <dsp:sp modelId="{0C39FA30-4478-493B-AFF3-39E4108BE074}">
      <dsp:nvSpPr>
        <dsp:cNvPr id="0" name=""/>
        <dsp:cNvSpPr/>
      </dsp:nvSpPr>
      <dsp:spPr>
        <a:xfrm>
          <a:off x="897" y="3041082"/>
          <a:ext cx="3148827" cy="1999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7B678-8D3D-4AB2-9F89-1987BCA68813}">
      <dsp:nvSpPr>
        <dsp:cNvPr id="0" name=""/>
        <dsp:cNvSpPr/>
      </dsp:nvSpPr>
      <dsp:spPr>
        <a:xfrm>
          <a:off x="350766" y="3373458"/>
          <a:ext cx="3148827" cy="19995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Ветхости и непригодности полиса для дальнейшего использования (утрата частей документа, разрывы, частичное или полное выцветание текста, механическое повреждение пластиковой карты с электронным носителем и другие)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350766" y="3373458"/>
        <a:ext cx="3148827" cy="1999505"/>
      </dsp:txXfrm>
    </dsp:sp>
    <dsp:sp modelId="{6226D771-901B-40AE-9D55-5FF95C9482FC}">
      <dsp:nvSpPr>
        <dsp:cNvPr id="0" name=""/>
        <dsp:cNvSpPr/>
      </dsp:nvSpPr>
      <dsp:spPr>
        <a:xfrm>
          <a:off x="3822919" y="3040922"/>
          <a:ext cx="3148827" cy="1999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134B5-4575-497E-A6AB-1641C7EA5819}">
      <dsp:nvSpPr>
        <dsp:cNvPr id="0" name=""/>
        <dsp:cNvSpPr/>
      </dsp:nvSpPr>
      <dsp:spPr>
        <a:xfrm>
          <a:off x="4172788" y="3373298"/>
          <a:ext cx="3148827" cy="19995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Утери полиса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4172788" y="3373298"/>
        <a:ext cx="3148827" cy="1999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CA1E678-14EF-4C1F-8A1C-BF24421AA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6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4AAD35-4178-47A5-B5CF-200CC347D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AAD35-4178-47A5-B5CF-200CC347D0C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71CE1-1B62-44FD-B936-C0D387B0C1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AE29B-70B0-4E38-8444-4021B47722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D982E-D1DA-4023-8DEA-BE20D515CC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8788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FFA4-4A98-4E1D-9C36-200D7B50D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EF4F4-AFDB-4374-9567-4F82153EF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7CB9F-2537-4805-9560-33DE53653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EC982-B394-4823-A957-0E6FC32E59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F4968-2E66-47C8-9490-575154CC69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45B73-FA1C-4F84-9836-2C9A6112C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1F9EA-5BCD-49F8-9144-AF8B74D348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19CAF91-4341-471E-B15D-E7E83246FC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808D6AA-8105-4905-BB39-8E6153FE56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F268362B884998415A376F05B462F0C77B427A00776A1BA2852079E408A0ECD3E3B7278FFA475DD0EK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69B47B40B59910A8271DD55D6F4C573B283BD848B4A2EBAF5B1B3403D4B4FA25CB229AA86AF2C5F611X6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6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0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1" name="Рисунок 10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1152144" y="0"/>
            <a:ext cx="7991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192024" y="0"/>
            <a:ext cx="8695944" cy="355701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Порядок оформления полиса ОМС, выбора и замены страховой медицинской организации в сфере обязательного медицинского страхования</a:t>
            </a:r>
            <a:endParaRPr lang="ru-RU" sz="3200" dirty="0"/>
          </a:p>
        </p:txBody>
      </p:sp>
      <p:pic>
        <p:nvPicPr>
          <p:cNvPr id="1027" name="Picture 3" descr="C:\Documents and Settings\КравченкоДА\Мои документы\Макеты графика\Макеты полисов ОМС и УЭК\Полис единого образца\ПОЛИС ОМС РЕДАКТИРОВА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956" y="4160520"/>
            <a:ext cx="1739635" cy="24669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 descr="C:\Documents and Settings\КравченкоДА\Мои документы\Макеты графика\Макеты полисов ОМС и УЭК\Полис старого образца\IMAGE008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16" y="4096512"/>
            <a:ext cx="1776549" cy="25786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7589520" y="996696"/>
            <a:ext cx="1426464" cy="1444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1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12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6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7" name="Рисунок 16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142976" y="0"/>
            <a:ext cx="8001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F0F7CB9F-2537-4805-9560-33DE53653F4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161288" y="2794110"/>
            <a:ext cx="7982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  <a:cs typeface="Times New Roman" pitchFamily="18" charset="0"/>
              </a:rPr>
              <a:t>ВАЖНО!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latin typeface="+mn-lt"/>
                <a:cs typeface="Times New Roman" pitchFamily="18" charset="0"/>
              </a:rPr>
              <a:t>На территории Российской Федерации полисы ОМС старого образца и единого образца, в том числе выполненные в форме пластиковой карты, имеют равную силу и срок их действия не ограничен!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7382" y="978408"/>
            <a:ext cx="7177546" cy="1481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Полис обязательного медицинского страхования (ОМС) 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является документом, удостоверяющим право застрахованного лица на бесплатное оказание медицинской помощи на всей территории Российской Федерации в объеме, предусмотренном базовой программой обязательного медицинского страхования.</a:t>
            </a: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028" name="Picture 4" descr="C:\Documents and Settings\КравченкоДА\Мои документы\Макеты графика\Макеты полисов ОМС и УЭК\Полис единого образца\Полис нового образ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55" y="4001683"/>
            <a:ext cx="1641046" cy="24847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Picture 5" descr="C:\Documents and Settings\КравченкоДА\Мои документы\Макеты графика\Макеты полисов ОМС и УЭК\Полис старого образца\IMAGE008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798" y="3991233"/>
            <a:ext cx="1762941" cy="25664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0" name="Picture 6" descr="Z:\Desktop\пластиковый поли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1437" y="4428167"/>
            <a:ext cx="2287029" cy="14175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" name="Равно 29"/>
          <p:cNvSpPr/>
          <p:nvPr/>
        </p:nvSpPr>
        <p:spPr>
          <a:xfrm>
            <a:off x="2566251" y="4757351"/>
            <a:ext cx="741406" cy="6178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Равно 30"/>
          <p:cNvSpPr/>
          <p:nvPr/>
        </p:nvSpPr>
        <p:spPr>
          <a:xfrm>
            <a:off x="5632868" y="4786184"/>
            <a:ext cx="741406" cy="6178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580" name="Picture 4" descr="family health insurance, family medicine, health insurance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88" y="1060704"/>
            <a:ext cx="1349819" cy="1349820"/>
          </a:xfrm>
          <a:prstGeom prst="rect">
            <a:avLst/>
          </a:prstGeom>
          <a:noFill/>
        </p:spPr>
      </p:pic>
      <p:pic>
        <p:nvPicPr>
          <p:cNvPr id="24582" name="Picture 6" descr="emblem, important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75826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12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6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7" name="Рисунок 16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142976" y="0"/>
            <a:ext cx="8001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F0F7CB9F-2537-4805-9560-33DE53653F4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66990" y="1171968"/>
            <a:ext cx="43770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Застрахованными лицами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 граждане Российской Федерации, постоянно или временно проживающие в Российской Федерации иностранные граждане, лица без гражданства (за исключением высококвалифицированных специалистов и членов их семей, а также иностранных граждан, осуществляющих в Российской Федерации трудовую деятельность в соответствии со статьей 13.5 Федерального закона от 25 июля 2002 года № 115-ФЗ «О правовом положении иностранных граждан в Российской Федерации»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лица, имеющие право на медицинскую помощь в соответствии с Федеральным законом «О беженцах». 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pic>
        <p:nvPicPr>
          <p:cNvPr id="23556" name="Picture 4" descr="http://dvestrahovki.ru/uploads/images/pages/3c4c16dbfbb3fec4a0fab719ef552a463f6b358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52727"/>
            <a:ext cx="4624010" cy="4471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071538" y="476251"/>
            <a:ext cx="807246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latin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7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1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2" name="Рисунок 11" descr="Логотип_ТФОМС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1142976" y="0"/>
            <a:ext cx="8001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18715" y="1712811"/>
          <a:ext cx="8779936" cy="464238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04325"/>
                <a:gridCol w="6575611"/>
              </a:tblGrid>
              <a:tr h="3080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Категория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населения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Предоставляемые документы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86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Дети после государственной регистрации рождения и до 14 лет, являющиеся гражданами РФ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spc="-35" dirty="0" smtClean="0"/>
                        <a:t>свидетельство о рождении;</a:t>
                      </a:r>
                      <a:endParaRPr lang="ru-RU" sz="1100" dirty="0" smtClean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spc="-35" dirty="0" smtClean="0"/>
                        <a:t>страховое свидетельство обязательного пенсионного страхования (СНИЛС)</a:t>
                      </a:r>
                      <a:r>
                        <a:rPr lang="en-US" sz="1100" spc="-35" dirty="0" smtClean="0"/>
                        <a:t> </a:t>
                      </a:r>
                      <a:r>
                        <a:rPr lang="ru-RU" sz="1100" spc="-35" dirty="0" smtClean="0"/>
                        <a:t>при</a:t>
                      </a:r>
                      <a:r>
                        <a:rPr lang="ru-RU" sz="1100" spc="-35" baseline="0" dirty="0" smtClean="0"/>
                        <a:t> наличии</a:t>
                      </a:r>
                      <a:r>
                        <a:rPr lang="ru-RU" sz="1100" spc="-35" dirty="0" smtClean="0"/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spc="-30" dirty="0" smtClean="0"/>
                        <a:t>документ, удостоверяющий личность законного представителя ребенка.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3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Граждане РФ в возрасте 14 лет и старше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документ, удостоверяющий личность (паспорт гражданина РФ, временное удостоверение личности гражданина РФ, выдаваемое на период оформления паспорта);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spc="-35" dirty="0" smtClean="0"/>
                        <a:t>страховое свидетельство обязательного пенсионного страхования (СНИЛС)</a:t>
                      </a:r>
                      <a:r>
                        <a:rPr lang="en-US" sz="1100" spc="-35" dirty="0" smtClean="0"/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0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Лица, имеющие право на медицинскую помощь в соответствии с Федеральным </a:t>
                      </a:r>
                      <a:r>
                        <a:rPr lang="ru-RU" sz="1100" u="none" strike="noStrike" dirty="0" smtClean="0"/>
                        <a:t>законом</a:t>
                      </a:r>
                      <a:r>
                        <a:rPr lang="ru-RU" sz="1100" dirty="0" smtClean="0"/>
                        <a:t> "О беженцах»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Удостоверение беженца, или свидетельство о рассмотрении ходатайства о признании беженцем по существу, или копия жалобы на решение о лишении статуса беженца в Федеральную миграционную службу с отметкой о ее приеме к рассмотрению, или свидетельство о предоставлении временного убежища на территории РФ.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60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Иностранные граждане, постоянно проживающие в РФ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паспорт иностранного гражданина или иной документ, установленный федеральным законом или признаваемый в соответствии с международным договором РФ в качестве документа, удостоверяющего личность иностранного гражданина;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вид на жительство;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страховое свидетельство обязательного пенсионного страхования (СНИЛС) при наличии.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5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Лица без гражданства, постоянно проживающие в РФ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  <a:tab pos="291465" algn="l"/>
                        </a:tabLst>
                      </a:pPr>
                      <a:r>
                        <a:rPr lang="ru-RU" sz="1100" dirty="0" smtClean="0"/>
                        <a:t>документ, признаваемый в соответствии с международным договором РФ в качестве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документа, удостоверяющего личность лица без гражданства;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  <a:tab pos="291465" algn="l"/>
                        </a:tabLst>
                      </a:pPr>
                      <a:r>
                        <a:rPr lang="ru-RU" sz="1100" dirty="0" smtClean="0"/>
                        <a:t>вид на жительство;</a:t>
                      </a:r>
                    </a:p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  <a:tab pos="291465" algn="l"/>
                        </a:tabLst>
                      </a:pPr>
                      <a:r>
                        <a:rPr lang="ru-RU" sz="1100" dirty="0" smtClean="0"/>
                        <a:t>страховое свидетельство обязательного пенсионного страхования (СНИЛС) при наличии.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9496" y="905503"/>
            <a:ext cx="83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</a:schemeClr>
                </a:solidFill>
                <a:latin typeface="+mn-lt"/>
                <a:cs typeface="Times New Roman" pitchFamily="18" charset="0"/>
              </a:rPr>
              <a:t>В соответствии с частью 1 статьи 16 Федерального закона «Об обязательном медицинском страховании в РФ», застрахованные лица имеют право на выбор или замену страховой медицинской организации путем подачи заявления в выбранную страховую организацию и установленным перечнем документов:</a:t>
            </a:r>
            <a:endParaRPr lang="ru-RU" sz="1200" b="1" dirty="0" smtClean="0">
              <a:solidFill>
                <a:schemeClr val="tx1">
                  <a:lumMod val="95000"/>
                </a:schemeClr>
              </a:solidFill>
              <a:latin typeface="+mn-lt"/>
              <a:cs typeface="Times New Roman" pitchFamily="18" charset="0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1022" y="843826"/>
          <a:ext cx="8760941" cy="480497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99556"/>
                <a:gridCol w="6561385"/>
              </a:tblGrid>
              <a:tr h="3320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Категория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населения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Предоставляемые документы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9917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Иностранные граждане, временно проживающие в РФ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паспорт иностранного гражданина или иной документ, установленный федеральным законом или признаваемый в соответствии с международным договором РФ в качестве документа, удостоверяющего личность иностранного гражданина, с отметкой о разрешении на временное проживание в РФ;</a:t>
                      </a:r>
                    </a:p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страховое свидетельство обязательного пенсионного страхования (СНИЛС) (при наличии).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9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Лица без гражданства, временно проживающие в РФ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документ, признаваемый в соответствии с международным договором РФ в качестве документа, удостоверяющего личность лица без гражданства, с отметкой о разрешении на временное проживание в РФ или документ установленной формы, выдаваемый в РФ лицу без гражданства, не имеющему документа, удостоверяющего личность;</a:t>
                      </a:r>
                    </a:p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страховое свидетельство обязательного пенсионного страхования (СНИЛС) (при наличии).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/>
                        <a:t>Временно пребывающие в Российской Федерации трудящиеся государств - членов ЕАЭС: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паспорт иностранного гражданина либо иной документ, установленный федеральным законом или признаваемый в соответствии с международным договором Российской Федерации в качестве документа, удостоверяющего личность иностранного гражданина;</a:t>
                      </a:r>
                    </a:p>
                    <a:p>
                      <a:r>
                        <a:rPr kumimoji="0" lang="ru-RU" sz="1100" kern="1200" dirty="0" smtClean="0"/>
                        <a:t>СНИЛС;</a:t>
                      </a:r>
                    </a:p>
                    <a:p>
                      <a:r>
                        <a:rPr kumimoji="0" lang="ru-RU" sz="1100" kern="1200" dirty="0" smtClean="0"/>
                        <a:t>трудовой договор трудящегося государства - члена ЕАЭС;</a:t>
                      </a:r>
                    </a:p>
                    <a:p>
                      <a:r>
                        <a:rPr kumimoji="0" lang="ru-RU" sz="1100" kern="1200" dirty="0" smtClean="0"/>
                        <a:t>отрывная часть бланка уведомления о прибытии иностранного гражданина или лица без гражданства в место пребывания или ее копия с указанием места и срока пребывания;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/>
                        <a:t>Члены коллегии Комиссии, должностных лиц и сотрудников органов ЕАЭС, находящиеся на территории Российской Федерации: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паспорт иностранного гражданина либо иной документ, установленный федеральным законом или признаваемый в соответствии с международным договором Российской Федерации в качестве документа, удостоверяющего личность иностранного гражданина;</a:t>
                      </a:r>
                    </a:p>
                    <a:p>
                      <a:r>
                        <a:rPr kumimoji="0" lang="ru-RU" sz="1100" kern="1200" dirty="0" smtClean="0"/>
                        <a:t>СНИЛС;</a:t>
                      </a:r>
                    </a:p>
                    <a:p>
                      <a:r>
                        <a:rPr kumimoji="0" lang="ru-RU" sz="1100" kern="1200" dirty="0" smtClean="0"/>
                        <a:t>документ, подтверждающий отношение лица к категории должностных лиц, сотрудников органов ЕАЭС.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1701" y="5629565"/>
          <a:ext cx="8802806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806"/>
              </a:tblGrid>
              <a:tr h="8454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Выбор или замена страховой медицинской организации осуществляется застрахованным лицом, достигшим совершеннолетия либо </a:t>
                      </a:r>
                      <a:r>
                        <a:rPr kumimoji="0"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приобретшим </a:t>
                      </a:r>
                      <a:r>
                        <a:rPr kumimoji="0"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дееспособность в полном объеме. Для ребенка до достижения им совершеннолетия либо до приобретения им дееспособности в полном объеме – </a:t>
                      </a:r>
                      <a:r>
                        <a:rPr kumimoji="0"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его родителями или другими </a:t>
                      </a:r>
                      <a:r>
                        <a:rPr kumimoji="0"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законными представителями.  Законный представитель при обращении в  страховую медицинскую организацию,  помимо  указанных  документов ребенка, должен предъявить свой документ удостоверяющий личность. </a:t>
                      </a:r>
                      <a:r>
                        <a:rPr kumimoji="0"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7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1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2" name="Рисунок 11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1142976" y="0"/>
            <a:ext cx="8001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3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7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8" name="Рисунок 7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87394" y="0"/>
            <a:ext cx="805660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372927" y="793551"/>
          <a:ext cx="819253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4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9" name="Рисунок 8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1099752" y="0"/>
            <a:ext cx="80442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5005" y="3744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192024" y="1122680"/>
          <a:ext cx="8769096" cy="533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 descr="flag, of, russia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1557" y="1060704"/>
            <a:ext cx="694626" cy="694627"/>
          </a:xfrm>
          <a:prstGeom prst="rect">
            <a:avLst/>
          </a:prstGeom>
          <a:noFill/>
        </p:spPr>
      </p:pic>
      <p:pic>
        <p:nvPicPr>
          <p:cNvPr id="18436" name="Picture 4" descr="foreign, global, international, supranational, worldwide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6419" y="5212080"/>
            <a:ext cx="676340" cy="676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/>
          <p:nvPr/>
        </p:nvCxnSpPr>
        <p:spPr>
          <a:xfrm flipH="1" flipV="1">
            <a:off x="7141713" y="2708849"/>
            <a:ext cx="411231" cy="390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073997" y="4306827"/>
            <a:ext cx="387507" cy="490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9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3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4" name="Рисунок 13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71538" y="0"/>
            <a:ext cx="80724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71D5FFA4-4A98-4E1D-9C36-200D7B50D9F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20" name="Схема 19"/>
          <p:cNvGraphicFramePr/>
          <p:nvPr/>
        </p:nvGraphicFramePr>
        <p:xfrm>
          <a:off x="-164592" y="1088136"/>
          <a:ext cx="6987654" cy="5560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5557822" y="907975"/>
            <a:ext cx="3361038" cy="176701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Переоформление полиса осуществляется по заявлению застрахованного лица о переоформлении. Переоформление полиса осуществляется при предъявлении документов, подтверждающих изменения.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47038" y="4810898"/>
            <a:ext cx="3340443" cy="172582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cs typeface="Times New Roman" pitchFamily="18" charset="0"/>
            </a:endParaRPr>
          </a:p>
          <a:p>
            <a:pPr algn="ctr"/>
            <a:r>
              <a:rPr lang="ru-RU" sz="1400" dirty="0" smtClean="0">
                <a:cs typeface="Times New Roman" pitchFamily="18" charset="0"/>
              </a:rPr>
              <a:t>Застрахованные лица обязаны уведомить страховую медицинскую организацию об изменении данных документа, удостоверяющего личность застрахованного лица, и места жительства в течение одного месяца со дня, когда эти изменения произошли.</a:t>
            </a:r>
          </a:p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1618488" y="2770632"/>
            <a:ext cx="365760" cy="4023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825496" y="3794760"/>
            <a:ext cx="923544" cy="9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673352" y="4663440"/>
            <a:ext cx="365760" cy="411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alert, attention, error, exclamation, message, problem, user, warning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4159" y="3087306"/>
            <a:ext cx="1219200" cy="1219201"/>
          </a:xfrm>
          <a:prstGeom prst="rect">
            <a:avLst/>
          </a:prstGeom>
          <a:noFill/>
        </p:spPr>
      </p:pic>
      <p:pic>
        <p:nvPicPr>
          <p:cNvPr id="17412" name="Picture 4" descr="audit, exam, pen, tests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33799" y="1176210"/>
            <a:ext cx="1219200" cy="1219201"/>
          </a:xfrm>
          <a:prstGeom prst="rect">
            <a:avLst/>
          </a:prstGeom>
          <a:noFill/>
        </p:spPr>
      </p:pic>
      <p:pic>
        <p:nvPicPr>
          <p:cNvPr id="17414" name="Picture 6" descr="clipboard, pencil, track, write ic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62399" y="5089842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5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9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0" name="Рисунок 9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1124464" y="0"/>
            <a:ext cx="80195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EE2EF4F4-AFDB-4374-9567-4F82153EFA2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953694" y="795281"/>
          <a:ext cx="7349058" cy="549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6" name="Picture 2" descr="copy, duplicate, round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1847" y="508698"/>
            <a:ext cx="1219200" cy="1219201"/>
          </a:xfrm>
          <a:prstGeom prst="rect">
            <a:avLst/>
          </a:prstGeom>
          <a:noFill/>
        </p:spPr>
      </p:pic>
      <p:pic>
        <p:nvPicPr>
          <p:cNvPr id="16388" name="Picture 4" descr="cry, emotion, headache, lost, migraine, sad, shocked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3909" y="4553712"/>
            <a:ext cx="932370" cy="932371"/>
          </a:xfrm>
          <a:prstGeom prst="rect">
            <a:avLst/>
          </a:prstGeom>
          <a:noFill/>
        </p:spPr>
      </p:pic>
      <p:pic>
        <p:nvPicPr>
          <p:cNvPr id="16390" name="Picture 6" descr="ancient, document, manuscript, old, paper, parchment, scripture ic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37661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37610</TotalTime>
  <Words>1277</Words>
  <Application>Microsoft Office PowerPoint</Application>
  <PresentationFormat>Экран (4:3)</PresentationFormat>
  <Paragraphs>102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Порядок оформления полиса ОМС, выбора и замены страховой медицинской организации в сфере обязательного медицинского страхования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fomc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guest</dc:creator>
  <cp:lastModifiedBy>КравченкоДА</cp:lastModifiedBy>
  <cp:revision>553</cp:revision>
  <dcterms:created xsi:type="dcterms:W3CDTF">2007-10-29T08:56:51Z</dcterms:created>
  <dcterms:modified xsi:type="dcterms:W3CDTF">2017-01-23T08:10:48Z</dcterms:modified>
</cp:coreProperties>
</file>